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57" r:id="rId3"/>
    <p:sldId id="262" r:id="rId4"/>
    <p:sldId id="285" r:id="rId5"/>
    <p:sldId id="286" r:id="rId6"/>
    <p:sldId id="279" r:id="rId7"/>
    <p:sldId id="259" r:id="rId8"/>
    <p:sldId id="280" r:id="rId9"/>
    <p:sldId id="281" r:id="rId10"/>
    <p:sldId id="261" r:id="rId11"/>
    <p:sldId id="282" r:id="rId12"/>
    <p:sldId id="283" r:id="rId13"/>
    <p:sldId id="284" r:id="rId14"/>
  </p:sldIdLst>
  <p:sldSz cx="9144000" cy="5143500" type="screen16x9"/>
  <p:notesSz cx="51435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hJUpIzjzWNfwNbGOon4S2SJTarg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F89EC93-9425-498A-9D35-0709BECEC17B}">
  <a:tblStyle styleId="{8F89EC93-9425-498A-9D35-0709BECEC17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60" d="100"/>
          <a:sy n="160" d="100"/>
        </p:scale>
        <p:origin x="7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33" Type="http://schemas.openxmlformats.org/officeDocument/2006/relationships/tableStyles" Target="tableStyles.xml"/><Relationship Id="rId2" Type="http://schemas.openxmlformats.org/officeDocument/2006/relationships/slide" Target="slides/slide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blo A. Morales" userId="71647c8f-157b-49a8-bf6d-4adc8aad3c7e" providerId="ADAL" clId="{F36AFFDB-7BAF-4CCC-85AE-381CA719CFB6}"/>
    <pc:docChg chg="undo redo custSel addSld delSld modSld sldOrd">
      <pc:chgData name="Pablo A. Morales" userId="71647c8f-157b-49a8-bf6d-4adc8aad3c7e" providerId="ADAL" clId="{F36AFFDB-7BAF-4CCC-85AE-381CA719CFB6}" dt="2026-07-10T02:06:02.092" v="1864" actId="20577"/>
      <pc:docMkLst>
        <pc:docMk/>
      </pc:docMkLst>
      <pc:sldChg chg="delSp modSp mod">
        <pc:chgData name="Pablo A. Morales" userId="71647c8f-157b-49a8-bf6d-4adc8aad3c7e" providerId="ADAL" clId="{F36AFFDB-7BAF-4CCC-85AE-381CA719CFB6}" dt="2026-06-12T18:16:19.505" v="37" actId="20577"/>
        <pc:sldMkLst>
          <pc:docMk/>
          <pc:sldMk cId="0" sldId="256"/>
        </pc:sldMkLst>
        <pc:spChg chg="mod">
          <ac:chgData name="Pablo A. Morales" userId="71647c8f-157b-49a8-bf6d-4adc8aad3c7e" providerId="ADAL" clId="{F36AFFDB-7BAF-4CCC-85AE-381CA719CFB6}" dt="2026-06-12T18:16:19.505" v="37" actId="20577"/>
          <ac:spMkLst>
            <pc:docMk/>
            <pc:sldMk cId="0" sldId="256"/>
            <ac:spMk id="17" creationId="{00000000-0000-0000-0000-000000000000}"/>
          </ac:spMkLst>
        </pc:spChg>
        <pc:spChg chg="mod">
          <ac:chgData name="Pablo A. Morales" userId="71647c8f-157b-49a8-bf6d-4adc8aad3c7e" providerId="ADAL" clId="{F36AFFDB-7BAF-4CCC-85AE-381CA719CFB6}" dt="2026-06-12T18:15:48.371" v="21" actId="20577"/>
          <ac:spMkLst>
            <pc:docMk/>
            <pc:sldMk cId="0" sldId="256"/>
            <ac:spMk id="18" creationId="{00000000-0000-0000-0000-000000000000}"/>
          </ac:spMkLst>
        </pc:spChg>
      </pc:sldChg>
      <pc:sldChg chg="addSp delSp modSp mod">
        <pc:chgData name="Pablo A. Morales" userId="71647c8f-157b-49a8-bf6d-4adc8aad3c7e" providerId="ADAL" clId="{F36AFFDB-7BAF-4CCC-85AE-381CA719CFB6}" dt="2026-06-12T21:46:20.927" v="1616" actId="113"/>
        <pc:sldMkLst>
          <pc:docMk/>
          <pc:sldMk cId="0" sldId="259"/>
        </pc:sldMkLst>
        <pc:spChg chg="mod">
          <ac:chgData name="Pablo A. Morales" userId="71647c8f-157b-49a8-bf6d-4adc8aad3c7e" providerId="ADAL" clId="{F36AFFDB-7BAF-4CCC-85AE-381CA719CFB6}" dt="2026-06-12T21:46:20.927" v="1616" actId="113"/>
          <ac:spMkLst>
            <pc:docMk/>
            <pc:sldMk cId="0" sldId="259"/>
            <ac:spMk id="86" creationId="{00000000-0000-0000-0000-000000000000}"/>
          </ac:spMkLst>
        </pc:spChg>
        <pc:picChg chg="add mod">
          <ac:chgData name="Pablo A. Morales" userId="71647c8f-157b-49a8-bf6d-4adc8aad3c7e" providerId="ADAL" clId="{F36AFFDB-7BAF-4CCC-85AE-381CA719CFB6}" dt="2026-06-12T19:42:00.494" v="858" actId="1038"/>
          <ac:picMkLst>
            <pc:docMk/>
            <pc:sldMk cId="0" sldId="259"/>
            <ac:picMk id="3" creationId="{E28D9C51-5B86-8678-41EB-A0AA3D630B3D}"/>
          </ac:picMkLst>
        </pc:picChg>
        <pc:picChg chg="add mod">
          <ac:chgData name="Pablo A. Morales" userId="71647c8f-157b-49a8-bf6d-4adc8aad3c7e" providerId="ADAL" clId="{F36AFFDB-7BAF-4CCC-85AE-381CA719CFB6}" dt="2026-06-12T19:31:11.405" v="743" actId="1038"/>
          <ac:picMkLst>
            <pc:docMk/>
            <pc:sldMk cId="0" sldId="259"/>
            <ac:picMk id="5" creationId="{D2354421-2EDB-3488-DA15-D8238AA83174}"/>
          </ac:picMkLst>
        </pc:picChg>
        <pc:picChg chg="add mod">
          <ac:chgData name="Pablo A. Morales" userId="71647c8f-157b-49a8-bf6d-4adc8aad3c7e" providerId="ADAL" clId="{F36AFFDB-7BAF-4CCC-85AE-381CA719CFB6}" dt="2026-06-12T19:42:00.494" v="858" actId="1038"/>
          <ac:picMkLst>
            <pc:docMk/>
            <pc:sldMk cId="0" sldId="259"/>
            <ac:picMk id="7" creationId="{3362EDEA-2A25-7400-B95A-253E469C637C}"/>
          </ac:picMkLst>
        </pc:picChg>
        <pc:picChg chg="add mod">
          <ac:chgData name="Pablo A. Morales" userId="71647c8f-157b-49a8-bf6d-4adc8aad3c7e" providerId="ADAL" clId="{F36AFFDB-7BAF-4CCC-85AE-381CA719CFB6}" dt="2026-06-12T19:31:11.405" v="743" actId="1038"/>
          <ac:picMkLst>
            <pc:docMk/>
            <pc:sldMk cId="0" sldId="259"/>
            <ac:picMk id="9" creationId="{50A0B333-A2FE-BE40-D55E-0B423AB6271A}"/>
          </ac:picMkLst>
        </pc:picChg>
        <pc:picChg chg="add mod">
          <ac:chgData name="Pablo A. Morales" userId="71647c8f-157b-49a8-bf6d-4adc8aad3c7e" providerId="ADAL" clId="{F36AFFDB-7BAF-4CCC-85AE-381CA719CFB6}" dt="2026-06-12T19:31:11.405" v="743" actId="1038"/>
          <ac:picMkLst>
            <pc:docMk/>
            <pc:sldMk cId="0" sldId="259"/>
            <ac:picMk id="11" creationId="{EA98E7B7-9F52-37C0-F37F-BC9502B7BD2B}"/>
          </ac:picMkLst>
        </pc:picChg>
        <pc:picChg chg="add mod">
          <ac:chgData name="Pablo A. Morales" userId="71647c8f-157b-49a8-bf6d-4adc8aad3c7e" providerId="ADAL" clId="{F36AFFDB-7BAF-4CCC-85AE-381CA719CFB6}" dt="2026-06-12T19:42:00.494" v="858" actId="1038"/>
          <ac:picMkLst>
            <pc:docMk/>
            <pc:sldMk cId="0" sldId="259"/>
            <ac:picMk id="13" creationId="{01CC99BF-EAED-31C4-5E7C-70AD7E86DAC7}"/>
          </ac:picMkLst>
        </pc:picChg>
        <pc:picChg chg="add mod">
          <ac:chgData name="Pablo A. Morales" userId="71647c8f-157b-49a8-bf6d-4adc8aad3c7e" providerId="ADAL" clId="{F36AFFDB-7BAF-4CCC-85AE-381CA719CFB6}" dt="2026-06-12T19:42:00.494" v="858" actId="1038"/>
          <ac:picMkLst>
            <pc:docMk/>
            <pc:sldMk cId="0" sldId="259"/>
            <ac:picMk id="15" creationId="{1D6373FE-D013-4694-66F4-B21155613C10}"/>
          </ac:picMkLst>
        </pc:picChg>
        <pc:picChg chg="add mod">
          <ac:chgData name="Pablo A. Morales" userId="71647c8f-157b-49a8-bf6d-4adc8aad3c7e" providerId="ADAL" clId="{F36AFFDB-7BAF-4CCC-85AE-381CA719CFB6}" dt="2026-06-12T19:42:00.494" v="858" actId="1038"/>
          <ac:picMkLst>
            <pc:docMk/>
            <pc:sldMk cId="0" sldId="259"/>
            <ac:picMk id="17" creationId="{518FC2BA-B8E2-3E1A-514A-B85F72E434F7}"/>
          </ac:picMkLst>
        </pc:picChg>
        <pc:picChg chg="add mod">
          <ac:chgData name="Pablo A. Morales" userId="71647c8f-157b-49a8-bf6d-4adc8aad3c7e" providerId="ADAL" clId="{F36AFFDB-7BAF-4CCC-85AE-381CA719CFB6}" dt="2026-06-12T19:42:00.494" v="858" actId="1038"/>
          <ac:picMkLst>
            <pc:docMk/>
            <pc:sldMk cId="0" sldId="259"/>
            <ac:picMk id="19" creationId="{E6584BE5-D00B-0A46-CCCF-DBB7052DB5A4}"/>
          </ac:picMkLst>
        </pc:picChg>
        <pc:picChg chg="add mod">
          <ac:chgData name="Pablo A. Morales" userId="71647c8f-157b-49a8-bf6d-4adc8aad3c7e" providerId="ADAL" clId="{F36AFFDB-7BAF-4CCC-85AE-381CA719CFB6}" dt="2026-06-12T19:42:00.494" v="858" actId="1038"/>
          <ac:picMkLst>
            <pc:docMk/>
            <pc:sldMk cId="0" sldId="259"/>
            <ac:picMk id="21" creationId="{99AA01BD-FD15-48B1-7401-3DA692A18224}"/>
          </ac:picMkLst>
        </pc:picChg>
        <pc:picChg chg="add mod">
          <ac:chgData name="Pablo A. Morales" userId="71647c8f-157b-49a8-bf6d-4adc8aad3c7e" providerId="ADAL" clId="{F36AFFDB-7BAF-4CCC-85AE-381CA719CFB6}" dt="2026-06-12T19:42:00.494" v="858" actId="1038"/>
          <ac:picMkLst>
            <pc:docMk/>
            <pc:sldMk cId="0" sldId="259"/>
            <ac:picMk id="23" creationId="{5EAA4ABB-75CF-CE6D-6D72-A13D06F2498F}"/>
          </ac:picMkLst>
        </pc:picChg>
        <pc:picChg chg="add mod">
          <ac:chgData name="Pablo A. Morales" userId="71647c8f-157b-49a8-bf6d-4adc8aad3c7e" providerId="ADAL" clId="{F36AFFDB-7BAF-4CCC-85AE-381CA719CFB6}" dt="2026-06-12T19:42:00.494" v="858" actId="1038"/>
          <ac:picMkLst>
            <pc:docMk/>
            <pc:sldMk cId="0" sldId="259"/>
            <ac:picMk id="25" creationId="{F1847088-F2F7-83D3-B21D-B749E8612B2C}"/>
          </ac:picMkLst>
        </pc:picChg>
      </pc:sldChg>
      <pc:sldChg chg="addSp delSp modSp mod">
        <pc:chgData name="Pablo A. Morales" userId="71647c8f-157b-49a8-bf6d-4adc8aad3c7e" providerId="ADAL" clId="{F36AFFDB-7BAF-4CCC-85AE-381CA719CFB6}" dt="2026-06-12T20:24:43.312" v="1095" actId="14100"/>
        <pc:sldMkLst>
          <pc:docMk/>
          <pc:sldMk cId="0" sldId="261"/>
        </pc:sldMkLst>
        <pc:spChg chg="mod">
          <ac:chgData name="Pablo A. Morales" userId="71647c8f-157b-49a8-bf6d-4adc8aad3c7e" providerId="ADAL" clId="{F36AFFDB-7BAF-4CCC-85AE-381CA719CFB6}" dt="2026-06-12T20:11:41.796" v="1043" actId="14100"/>
          <ac:spMkLst>
            <pc:docMk/>
            <pc:sldMk cId="0" sldId="261"/>
            <ac:spMk id="142" creationId="{00000000-0000-0000-0000-000000000000}"/>
          </ac:spMkLst>
        </pc:spChg>
        <pc:picChg chg="add mod">
          <ac:chgData name="Pablo A. Morales" userId="71647c8f-157b-49a8-bf6d-4adc8aad3c7e" providerId="ADAL" clId="{F36AFFDB-7BAF-4CCC-85AE-381CA719CFB6}" dt="2026-06-12T20:24:43.312" v="1095" actId="14100"/>
          <ac:picMkLst>
            <pc:docMk/>
            <pc:sldMk cId="0" sldId="261"/>
            <ac:picMk id="3" creationId="{AC82B5D6-CE8B-CD5C-2DA9-ADEF3E25AB35}"/>
          </ac:picMkLst>
        </pc:picChg>
        <pc:picChg chg="add mod">
          <ac:chgData name="Pablo A. Morales" userId="71647c8f-157b-49a8-bf6d-4adc8aad3c7e" providerId="ADAL" clId="{F36AFFDB-7BAF-4CCC-85AE-381CA719CFB6}" dt="2026-06-12T20:24:02.772" v="1089" actId="1076"/>
          <ac:picMkLst>
            <pc:docMk/>
            <pc:sldMk cId="0" sldId="261"/>
            <ac:picMk id="5" creationId="{BD68DEA0-642C-B568-515D-D12ED256AF70}"/>
          </ac:picMkLst>
        </pc:picChg>
        <pc:picChg chg="add mod">
          <ac:chgData name="Pablo A. Morales" userId="71647c8f-157b-49a8-bf6d-4adc8aad3c7e" providerId="ADAL" clId="{F36AFFDB-7BAF-4CCC-85AE-381CA719CFB6}" dt="2026-06-12T20:23:55.267" v="1087" actId="1076"/>
          <ac:picMkLst>
            <pc:docMk/>
            <pc:sldMk cId="0" sldId="261"/>
            <ac:picMk id="7" creationId="{A3DF0001-1769-1C2C-C080-4E9B304FEE0D}"/>
          </ac:picMkLst>
        </pc:picChg>
        <pc:picChg chg="add mod">
          <ac:chgData name="Pablo A. Morales" userId="71647c8f-157b-49a8-bf6d-4adc8aad3c7e" providerId="ADAL" clId="{F36AFFDB-7BAF-4CCC-85AE-381CA719CFB6}" dt="2026-06-12T20:23:29.901" v="1083" actId="1076"/>
          <ac:picMkLst>
            <pc:docMk/>
            <pc:sldMk cId="0" sldId="261"/>
            <ac:picMk id="9" creationId="{39F7BEDB-1F4C-4BAD-80C8-A504F67A45E9}"/>
          </ac:picMkLst>
        </pc:picChg>
        <pc:picChg chg="add mod">
          <ac:chgData name="Pablo A. Morales" userId="71647c8f-157b-49a8-bf6d-4adc8aad3c7e" providerId="ADAL" clId="{F36AFFDB-7BAF-4CCC-85AE-381CA719CFB6}" dt="2026-06-12T20:23:37.127" v="1084" actId="1076"/>
          <ac:picMkLst>
            <pc:docMk/>
            <pc:sldMk cId="0" sldId="261"/>
            <ac:picMk id="11" creationId="{3F7017C6-2AD8-74AF-AD86-CB428C739830}"/>
          </ac:picMkLst>
        </pc:picChg>
        <pc:picChg chg="add mod">
          <ac:chgData name="Pablo A. Morales" userId="71647c8f-157b-49a8-bf6d-4adc8aad3c7e" providerId="ADAL" clId="{F36AFFDB-7BAF-4CCC-85AE-381CA719CFB6}" dt="2026-06-12T20:23:49.673" v="1086" actId="1076"/>
          <ac:picMkLst>
            <pc:docMk/>
            <pc:sldMk cId="0" sldId="261"/>
            <ac:picMk id="15" creationId="{029C63B9-7FF6-8111-EA76-E7642AA4F592}"/>
          </ac:picMkLst>
        </pc:picChg>
        <pc:picChg chg="add mod">
          <ac:chgData name="Pablo A. Morales" userId="71647c8f-157b-49a8-bf6d-4adc8aad3c7e" providerId="ADAL" clId="{F36AFFDB-7BAF-4CCC-85AE-381CA719CFB6}" dt="2026-06-12T20:23:45.500" v="1085" actId="1076"/>
          <ac:picMkLst>
            <pc:docMk/>
            <pc:sldMk cId="0" sldId="261"/>
            <ac:picMk id="19" creationId="{C7A44BC7-8CB3-40AE-4ADB-8B8ADE48D163}"/>
          </ac:picMkLst>
        </pc:picChg>
        <pc:picChg chg="add mod">
          <ac:chgData name="Pablo A. Morales" userId="71647c8f-157b-49a8-bf6d-4adc8aad3c7e" providerId="ADAL" clId="{F36AFFDB-7BAF-4CCC-85AE-381CA719CFB6}" dt="2026-06-12T20:22:52.762" v="1077" actId="1076"/>
          <ac:picMkLst>
            <pc:docMk/>
            <pc:sldMk cId="0" sldId="261"/>
            <ac:picMk id="21" creationId="{C8678131-52AB-6F66-25C6-CC3E0DD37252}"/>
          </ac:picMkLst>
        </pc:picChg>
        <pc:picChg chg="add mod">
          <ac:chgData name="Pablo A. Morales" userId="71647c8f-157b-49a8-bf6d-4adc8aad3c7e" providerId="ADAL" clId="{F36AFFDB-7BAF-4CCC-85AE-381CA719CFB6}" dt="2026-06-12T20:22:47.001" v="1076" actId="1076"/>
          <ac:picMkLst>
            <pc:docMk/>
            <pc:sldMk cId="0" sldId="261"/>
            <ac:picMk id="23" creationId="{48CC6CEF-1598-685F-B39E-670E6426016D}"/>
          </ac:picMkLst>
        </pc:picChg>
        <pc:picChg chg="add mod">
          <ac:chgData name="Pablo A. Morales" userId="71647c8f-157b-49a8-bf6d-4adc8aad3c7e" providerId="ADAL" clId="{F36AFFDB-7BAF-4CCC-85AE-381CA719CFB6}" dt="2026-06-12T20:24:22.380" v="1092" actId="1076"/>
          <ac:picMkLst>
            <pc:docMk/>
            <pc:sldMk cId="0" sldId="261"/>
            <ac:picMk id="25" creationId="{441E1912-BE75-79CA-0E42-CCF956D19562}"/>
          </ac:picMkLst>
        </pc:picChg>
        <pc:picChg chg="add mod">
          <ac:chgData name="Pablo A. Morales" userId="71647c8f-157b-49a8-bf6d-4adc8aad3c7e" providerId="ADAL" clId="{F36AFFDB-7BAF-4CCC-85AE-381CA719CFB6}" dt="2026-06-12T20:22:39.341" v="1074" actId="1076"/>
          <ac:picMkLst>
            <pc:docMk/>
            <pc:sldMk cId="0" sldId="261"/>
            <ac:picMk id="27" creationId="{B6D56DC7-C798-59CA-F7D1-5A46D9C2AB5D}"/>
          </ac:picMkLst>
        </pc:picChg>
        <pc:picChg chg="add mod">
          <ac:chgData name="Pablo A. Morales" userId="71647c8f-157b-49a8-bf6d-4adc8aad3c7e" providerId="ADAL" clId="{F36AFFDB-7BAF-4CCC-85AE-381CA719CFB6}" dt="2026-06-12T20:22:35.175" v="1073" actId="1076"/>
          <ac:picMkLst>
            <pc:docMk/>
            <pc:sldMk cId="0" sldId="261"/>
            <ac:picMk id="29" creationId="{52211193-1113-2862-20F2-B5D96966A87C}"/>
          </ac:picMkLst>
        </pc:picChg>
      </pc:sldChg>
      <pc:sldChg chg="addSp delSp modSp mod ord">
        <pc:chgData name="Pablo A. Morales" userId="71647c8f-157b-49a8-bf6d-4adc8aad3c7e" providerId="ADAL" clId="{F36AFFDB-7BAF-4CCC-85AE-381CA719CFB6}" dt="2026-07-10T01:59:29.615" v="1787" actId="20577"/>
        <pc:sldMkLst>
          <pc:docMk/>
          <pc:sldMk cId="0" sldId="262"/>
        </pc:sldMkLst>
        <pc:spChg chg="add mod">
          <ac:chgData name="Pablo A. Morales" userId="71647c8f-157b-49a8-bf6d-4adc8aad3c7e" providerId="ADAL" clId="{F36AFFDB-7BAF-4CCC-85AE-381CA719CFB6}" dt="2026-06-12T21:25:31.030" v="1560" actId="207"/>
          <ac:spMkLst>
            <pc:docMk/>
            <pc:sldMk cId="0" sldId="262"/>
            <ac:spMk id="3" creationId="{A1675A4C-E7FF-7F72-797D-CC83CD7B20CD}"/>
          </ac:spMkLst>
        </pc:spChg>
        <pc:spChg chg="add">
          <ac:chgData name="Pablo A. Morales" userId="71647c8f-157b-49a8-bf6d-4adc8aad3c7e" providerId="ADAL" clId="{F36AFFDB-7BAF-4CCC-85AE-381CA719CFB6}" dt="2026-06-12T21:25:20.936" v="1559" actId="22"/>
          <ac:spMkLst>
            <pc:docMk/>
            <pc:sldMk cId="0" sldId="262"/>
            <ac:spMk id="5" creationId="{495F137E-54D7-3D3F-F9D6-DB351B3D17AE}"/>
          </ac:spMkLst>
        </pc:spChg>
        <pc:spChg chg="add">
          <ac:chgData name="Pablo A. Morales" userId="71647c8f-157b-49a8-bf6d-4adc8aad3c7e" providerId="ADAL" clId="{F36AFFDB-7BAF-4CCC-85AE-381CA719CFB6}" dt="2026-06-12T21:25:20.936" v="1559" actId="22"/>
          <ac:spMkLst>
            <pc:docMk/>
            <pc:sldMk cId="0" sldId="262"/>
            <ac:spMk id="7" creationId="{1102D29C-06A2-A9B9-CE34-3C12998CE54A}"/>
          </ac:spMkLst>
        </pc:spChg>
        <pc:spChg chg="add">
          <ac:chgData name="Pablo A. Morales" userId="71647c8f-157b-49a8-bf6d-4adc8aad3c7e" providerId="ADAL" clId="{F36AFFDB-7BAF-4CCC-85AE-381CA719CFB6}" dt="2026-06-12T21:25:20.936" v="1559" actId="22"/>
          <ac:spMkLst>
            <pc:docMk/>
            <pc:sldMk cId="0" sldId="262"/>
            <ac:spMk id="9" creationId="{DB39C084-0F58-FA74-C8E7-E5C955298D0F}"/>
          </ac:spMkLst>
        </pc:spChg>
        <pc:graphicFrameChg chg="add mod modGraphic">
          <ac:chgData name="Pablo A. Morales" userId="71647c8f-157b-49a8-bf6d-4adc8aad3c7e" providerId="ADAL" clId="{F36AFFDB-7BAF-4CCC-85AE-381CA719CFB6}" dt="2026-06-12T21:44:34.149" v="1605" actId="2711"/>
          <ac:graphicFrameMkLst>
            <pc:docMk/>
            <pc:sldMk cId="0" sldId="262"/>
            <ac:graphicFrameMk id="11" creationId="{75FF2439-B81B-3646-D306-5F35C6956033}"/>
          </ac:graphicFrameMkLst>
        </pc:graphicFrameChg>
        <pc:graphicFrameChg chg="add mod modGraphic">
          <ac:chgData name="Pablo A. Morales" userId="71647c8f-157b-49a8-bf6d-4adc8aad3c7e" providerId="ADAL" clId="{F36AFFDB-7BAF-4CCC-85AE-381CA719CFB6}" dt="2026-06-12T21:45:00.950" v="1611" actId="255"/>
          <ac:graphicFrameMkLst>
            <pc:docMk/>
            <pc:sldMk cId="0" sldId="262"/>
            <ac:graphicFrameMk id="13" creationId="{2320C860-74BE-90EB-984E-E4E927157621}"/>
          </ac:graphicFrameMkLst>
        </pc:graphicFrameChg>
        <pc:graphicFrameChg chg="add mod modGraphic">
          <ac:chgData name="Pablo A. Morales" userId="71647c8f-157b-49a8-bf6d-4adc8aad3c7e" providerId="ADAL" clId="{F36AFFDB-7BAF-4CCC-85AE-381CA719CFB6}" dt="2026-07-10T01:59:29.615" v="1787" actId="20577"/>
          <ac:graphicFrameMkLst>
            <pc:docMk/>
            <pc:sldMk cId="0" sldId="262"/>
            <ac:graphicFrameMk id="15" creationId="{7AA69479-BF13-02AC-951A-75002D8331C6}"/>
          </ac:graphicFrameMkLst>
        </pc:graphicFrameChg>
        <pc:graphicFrameChg chg="add mod">
          <ac:chgData name="Pablo A. Morales" userId="71647c8f-157b-49a8-bf6d-4adc8aad3c7e" providerId="ADAL" clId="{F36AFFDB-7BAF-4CCC-85AE-381CA719CFB6}" dt="2026-06-12T21:25:52.420" v="1580" actId="1038"/>
          <ac:graphicFrameMkLst>
            <pc:docMk/>
            <pc:sldMk cId="0" sldId="262"/>
            <ac:graphicFrameMk id="17" creationId="{2D96667C-A010-3FA8-95F1-08FE8F62D8AC}"/>
          </ac:graphicFrameMkLst>
        </pc:graphicFrameChg>
      </pc:sldChg>
      <pc:sldChg chg="del">
        <pc:chgData name="Pablo A. Morales" userId="71647c8f-157b-49a8-bf6d-4adc8aad3c7e" providerId="ADAL" clId="{F36AFFDB-7BAF-4CCC-85AE-381CA719CFB6}" dt="2026-07-10T02:00:03.736" v="1788" actId="47"/>
        <pc:sldMkLst>
          <pc:docMk/>
          <pc:sldMk cId="0" sldId="268"/>
        </pc:sldMkLst>
      </pc:sldChg>
      <pc:sldChg chg="addSp delSp modSp add mod ord setBg">
        <pc:chgData name="Pablo A. Morales" userId="71647c8f-157b-49a8-bf6d-4adc8aad3c7e" providerId="ADAL" clId="{F36AFFDB-7BAF-4CCC-85AE-381CA719CFB6}" dt="2026-06-12T21:46:14.319" v="1615" actId="113"/>
        <pc:sldMkLst>
          <pc:docMk/>
          <pc:sldMk cId="3860155020" sldId="279"/>
        </pc:sldMkLst>
        <pc:spChg chg="mod">
          <ac:chgData name="Pablo A. Morales" userId="71647c8f-157b-49a8-bf6d-4adc8aad3c7e" providerId="ADAL" clId="{F36AFFDB-7BAF-4CCC-85AE-381CA719CFB6}" dt="2026-06-12T21:46:14.319" v="1615" actId="113"/>
          <ac:spMkLst>
            <pc:docMk/>
            <pc:sldMk cId="3860155020" sldId="279"/>
            <ac:spMk id="86" creationId="{CA547E7C-3E26-FBBF-7D9F-AE7EBE1D3EB4}"/>
          </ac:spMkLst>
        </pc:spChg>
        <pc:picChg chg="add mod">
          <ac:chgData name="Pablo A. Morales" userId="71647c8f-157b-49a8-bf6d-4adc8aad3c7e" providerId="ADAL" clId="{F36AFFDB-7BAF-4CCC-85AE-381CA719CFB6}" dt="2026-06-12T19:35:36.437" v="810" actId="1076"/>
          <ac:picMkLst>
            <pc:docMk/>
            <pc:sldMk cId="3860155020" sldId="279"/>
            <ac:picMk id="4" creationId="{FEC68B94-F0CD-076F-8F08-8D4EBE72293C}"/>
          </ac:picMkLst>
        </pc:picChg>
        <pc:picChg chg="add mod">
          <ac:chgData name="Pablo A. Morales" userId="71647c8f-157b-49a8-bf6d-4adc8aad3c7e" providerId="ADAL" clId="{F36AFFDB-7BAF-4CCC-85AE-381CA719CFB6}" dt="2026-06-12T19:35:36.437" v="810" actId="1076"/>
          <ac:picMkLst>
            <pc:docMk/>
            <pc:sldMk cId="3860155020" sldId="279"/>
            <ac:picMk id="8" creationId="{6E4B2A98-EB56-0B74-16FF-AE2E20858E19}"/>
          </ac:picMkLst>
        </pc:picChg>
        <pc:picChg chg="add mod">
          <ac:chgData name="Pablo A. Morales" userId="71647c8f-157b-49a8-bf6d-4adc8aad3c7e" providerId="ADAL" clId="{F36AFFDB-7BAF-4CCC-85AE-381CA719CFB6}" dt="2026-06-12T19:35:36.437" v="810" actId="1076"/>
          <ac:picMkLst>
            <pc:docMk/>
            <pc:sldMk cId="3860155020" sldId="279"/>
            <ac:picMk id="12" creationId="{0DCCCC99-B76C-713E-3436-0CC5138434A2}"/>
          </ac:picMkLst>
        </pc:picChg>
        <pc:picChg chg="add mod">
          <ac:chgData name="Pablo A. Morales" userId="71647c8f-157b-49a8-bf6d-4adc8aad3c7e" providerId="ADAL" clId="{F36AFFDB-7BAF-4CCC-85AE-381CA719CFB6}" dt="2026-06-12T19:35:43.555" v="811" actId="1076"/>
          <ac:picMkLst>
            <pc:docMk/>
            <pc:sldMk cId="3860155020" sldId="279"/>
            <ac:picMk id="16" creationId="{E2BF2A95-8688-8299-7831-413E1C5B2255}"/>
          </ac:picMkLst>
        </pc:picChg>
        <pc:picChg chg="add mod">
          <ac:chgData name="Pablo A. Morales" userId="71647c8f-157b-49a8-bf6d-4adc8aad3c7e" providerId="ADAL" clId="{F36AFFDB-7BAF-4CCC-85AE-381CA719CFB6}" dt="2026-06-12T19:35:36.437" v="810" actId="1076"/>
          <ac:picMkLst>
            <pc:docMk/>
            <pc:sldMk cId="3860155020" sldId="279"/>
            <ac:picMk id="20" creationId="{D973F07D-F644-56BD-45D3-F9C6E3CD4921}"/>
          </ac:picMkLst>
        </pc:picChg>
        <pc:picChg chg="add mod">
          <ac:chgData name="Pablo A. Morales" userId="71647c8f-157b-49a8-bf6d-4adc8aad3c7e" providerId="ADAL" clId="{F36AFFDB-7BAF-4CCC-85AE-381CA719CFB6}" dt="2026-06-12T19:35:43.555" v="811" actId="1076"/>
          <ac:picMkLst>
            <pc:docMk/>
            <pc:sldMk cId="3860155020" sldId="279"/>
            <ac:picMk id="22" creationId="{312BE517-1BA7-228B-8F46-306B110DD191}"/>
          </ac:picMkLst>
        </pc:picChg>
        <pc:picChg chg="add mod">
          <ac:chgData name="Pablo A. Morales" userId="71647c8f-157b-49a8-bf6d-4adc8aad3c7e" providerId="ADAL" clId="{F36AFFDB-7BAF-4CCC-85AE-381CA719CFB6}" dt="2026-06-12T19:35:43.555" v="811" actId="1076"/>
          <ac:picMkLst>
            <pc:docMk/>
            <pc:sldMk cId="3860155020" sldId="279"/>
            <ac:picMk id="24" creationId="{4806AC0A-C0C8-EBEE-0417-A4BC66654B2C}"/>
          </ac:picMkLst>
        </pc:picChg>
        <pc:picChg chg="add mod">
          <ac:chgData name="Pablo A. Morales" userId="71647c8f-157b-49a8-bf6d-4adc8aad3c7e" providerId="ADAL" clId="{F36AFFDB-7BAF-4CCC-85AE-381CA719CFB6}" dt="2026-06-12T19:35:43.555" v="811" actId="1076"/>
          <ac:picMkLst>
            <pc:docMk/>
            <pc:sldMk cId="3860155020" sldId="279"/>
            <ac:picMk id="26" creationId="{9EF4B698-C40F-86D4-4E0F-6960B6044E94}"/>
          </ac:picMkLst>
        </pc:picChg>
        <pc:picChg chg="add mod">
          <ac:chgData name="Pablo A. Morales" userId="71647c8f-157b-49a8-bf6d-4adc8aad3c7e" providerId="ADAL" clId="{F36AFFDB-7BAF-4CCC-85AE-381CA719CFB6}" dt="2026-06-12T19:35:43.555" v="811" actId="1076"/>
          <ac:picMkLst>
            <pc:docMk/>
            <pc:sldMk cId="3860155020" sldId="279"/>
            <ac:picMk id="28" creationId="{6B5E9839-C834-05F1-825D-BDC69B31CACB}"/>
          </ac:picMkLst>
        </pc:picChg>
        <pc:picChg chg="add mod">
          <ac:chgData name="Pablo A. Morales" userId="71647c8f-157b-49a8-bf6d-4adc8aad3c7e" providerId="ADAL" clId="{F36AFFDB-7BAF-4CCC-85AE-381CA719CFB6}" dt="2026-06-12T19:35:43.555" v="811" actId="1076"/>
          <ac:picMkLst>
            <pc:docMk/>
            <pc:sldMk cId="3860155020" sldId="279"/>
            <ac:picMk id="30" creationId="{C0E69136-E08E-17D6-8D67-D82D151F3340}"/>
          </ac:picMkLst>
        </pc:picChg>
        <pc:picChg chg="add mod">
          <ac:chgData name="Pablo A. Morales" userId="71647c8f-157b-49a8-bf6d-4adc8aad3c7e" providerId="ADAL" clId="{F36AFFDB-7BAF-4CCC-85AE-381CA719CFB6}" dt="2026-06-12T19:35:36.437" v="810" actId="1076"/>
          <ac:picMkLst>
            <pc:docMk/>
            <pc:sldMk cId="3860155020" sldId="279"/>
            <ac:picMk id="32" creationId="{1CB6D3D3-5542-26FE-3547-DF6D1B7A993D}"/>
          </ac:picMkLst>
        </pc:picChg>
        <pc:picChg chg="add mod">
          <ac:chgData name="Pablo A. Morales" userId="71647c8f-157b-49a8-bf6d-4adc8aad3c7e" providerId="ADAL" clId="{F36AFFDB-7BAF-4CCC-85AE-381CA719CFB6}" dt="2026-06-12T19:37:56.024" v="816" actId="1076"/>
          <ac:picMkLst>
            <pc:docMk/>
            <pc:sldMk cId="3860155020" sldId="279"/>
            <ac:picMk id="34" creationId="{DD7A04AB-D717-F360-79E8-8AB1FEBB0A28}"/>
          </ac:picMkLst>
        </pc:picChg>
      </pc:sldChg>
      <pc:sldChg chg="addSp delSp modSp add mod">
        <pc:chgData name="Pablo A. Morales" userId="71647c8f-157b-49a8-bf6d-4adc8aad3c7e" providerId="ADAL" clId="{F36AFFDB-7BAF-4CCC-85AE-381CA719CFB6}" dt="2026-06-12T20:03:59.020" v="965" actId="1076"/>
        <pc:sldMkLst>
          <pc:docMk/>
          <pc:sldMk cId="996499178" sldId="280"/>
        </pc:sldMkLst>
        <pc:spChg chg="mod">
          <ac:chgData name="Pablo A. Morales" userId="71647c8f-157b-49a8-bf6d-4adc8aad3c7e" providerId="ADAL" clId="{F36AFFDB-7BAF-4CCC-85AE-381CA719CFB6}" dt="2026-06-12T19:43:58.270" v="886" actId="20577"/>
          <ac:spMkLst>
            <pc:docMk/>
            <pc:sldMk cId="996499178" sldId="280"/>
            <ac:spMk id="86" creationId="{E9C3C6B3-487B-3F02-6DF9-7EFE65AF1902}"/>
          </ac:spMkLst>
        </pc:spChg>
        <pc:picChg chg="add mod">
          <ac:chgData name="Pablo A. Morales" userId="71647c8f-157b-49a8-bf6d-4adc8aad3c7e" providerId="ADAL" clId="{F36AFFDB-7BAF-4CCC-85AE-381CA719CFB6}" dt="2026-06-12T20:03:59.020" v="965" actId="1076"/>
          <ac:picMkLst>
            <pc:docMk/>
            <pc:sldMk cId="996499178" sldId="280"/>
            <ac:picMk id="37" creationId="{63CFAF3B-E583-476D-02FB-7D3F36C77AA9}"/>
          </ac:picMkLst>
        </pc:picChg>
        <pc:picChg chg="add mod">
          <ac:chgData name="Pablo A. Morales" userId="71647c8f-157b-49a8-bf6d-4adc8aad3c7e" providerId="ADAL" clId="{F36AFFDB-7BAF-4CCC-85AE-381CA719CFB6}" dt="2026-06-12T20:03:48.383" v="963" actId="1037"/>
          <ac:picMkLst>
            <pc:docMk/>
            <pc:sldMk cId="996499178" sldId="280"/>
            <ac:picMk id="39" creationId="{D8DBCE74-4F33-82C2-0F4D-49C5CC259F6A}"/>
          </ac:picMkLst>
        </pc:picChg>
        <pc:picChg chg="add mod">
          <ac:chgData name="Pablo A. Morales" userId="71647c8f-157b-49a8-bf6d-4adc8aad3c7e" providerId="ADAL" clId="{F36AFFDB-7BAF-4CCC-85AE-381CA719CFB6}" dt="2026-06-12T20:03:33.045" v="943" actId="1076"/>
          <ac:picMkLst>
            <pc:docMk/>
            <pc:sldMk cId="996499178" sldId="280"/>
            <ac:picMk id="41" creationId="{2FFEFF7E-7D67-3706-0E27-9335EA0CF49D}"/>
          </ac:picMkLst>
        </pc:picChg>
        <pc:picChg chg="add mod">
          <ac:chgData name="Pablo A. Morales" userId="71647c8f-157b-49a8-bf6d-4adc8aad3c7e" providerId="ADAL" clId="{F36AFFDB-7BAF-4CCC-85AE-381CA719CFB6}" dt="2026-06-12T20:03:37.213" v="944" actId="1076"/>
          <ac:picMkLst>
            <pc:docMk/>
            <pc:sldMk cId="996499178" sldId="280"/>
            <ac:picMk id="43" creationId="{D928F650-FA32-BC4D-0C7E-D12F5668E511}"/>
          </ac:picMkLst>
        </pc:picChg>
        <pc:picChg chg="add mod">
          <ac:chgData name="Pablo A. Morales" userId="71647c8f-157b-49a8-bf6d-4adc8aad3c7e" providerId="ADAL" clId="{F36AFFDB-7BAF-4CCC-85AE-381CA719CFB6}" dt="2026-06-12T20:03:28.036" v="942" actId="1076"/>
          <ac:picMkLst>
            <pc:docMk/>
            <pc:sldMk cId="996499178" sldId="280"/>
            <ac:picMk id="45" creationId="{2AE24F79-7CA2-696F-B7AD-0AB28A9DABEA}"/>
          </ac:picMkLst>
        </pc:picChg>
        <pc:picChg chg="add mod">
          <ac:chgData name="Pablo A. Morales" userId="71647c8f-157b-49a8-bf6d-4adc8aad3c7e" providerId="ADAL" clId="{F36AFFDB-7BAF-4CCC-85AE-381CA719CFB6}" dt="2026-06-12T20:03:06.043" v="941" actId="1076"/>
          <ac:picMkLst>
            <pc:docMk/>
            <pc:sldMk cId="996499178" sldId="280"/>
            <ac:picMk id="47" creationId="{79EE35AB-CB65-F665-375E-F0626F69F690}"/>
          </ac:picMkLst>
        </pc:picChg>
        <pc:picChg chg="add mod">
          <ac:chgData name="Pablo A. Morales" userId="71647c8f-157b-49a8-bf6d-4adc8aad3c7e" providerId="ADAL" clId="{F36AFFDB-7BAF-4CCC-85AE-381CA719CFB6}" dt="2026-06-12T20:03:52.414" v="964" actId="1076"/>
          <ac:picMkLst>
            <pc:docMk/>
            <pc:sldMk cId="996499178" sldId="280"/>
            <ac:picMk id="49" creationId="{6835DE7F-89AC-93CD-E528-BF71976AA6C0}"/>
          </ac:picMkLst>
        </pc:picChg>
        <pc:picChg chg="add mod">
          <ac:chgData name="Pablo A. Morales" userId="71647c8f-157b-49a8-bf6d-4adc8aad3c7e" providerId="ADAL" clId="{F36AFFDB-7BAF-4CCC-85AE-381CA719CFB6}" dt="2026-06-12T20:02:47.668" v="937" actId="14100"/>
          <ac:picMkLst>
            <pc:docMk/>
            <pc:sldMk cId="996499178" sldId="280"/>
            <ac:picMk id="51" creationId="{F9D58CA9-7D4B-D0AE-3D07-1CF7EE501468}"/>
          </ac:picMkLst>
        </pc:picChg>
        <pc:picChg chg="add mod">
          <ac:chgData name="Pablo A. Morales" userId="71647c8f-157b-49a8-bf6d-4adc8aad3c7e" providerId="ADAL" clId="{F36AFFDB-7BAF-4CCC-85AE-381CA719CFB6}" dt="2026-06-12T20:02:38.987" v="935" actId="1076"/>
          <ac:picMkLst>
            <pc:docMk/>
            <pc:sldMk cId="996499178" sldId="280"/>
            <ac:picMk id="53" creationId="{468D8868-9D3E-9DDA-F45A-FFF72DC6F630}"/>
          </ac:picMkLst>
        </pc:picChg>
        <pc:picChg chg="add mod">
          <ac:chgData name="Pablo A. Morales" userId="71647c8f-157b-49a8-bf6d-4adc8aad3c7e" providerId="ADAL" clId="{F36AFFDB-7BAF-4CCC-85AE-381CA719CFB6}" dt="2026-06-12T20:02:53.689" v="938" actId="1076"/>
          <ac:picMkLst>
            <pc:docMk/>
            <pc:sldMk cId="996499178" sldId="280"/>
            <ac:picMk id="55" creationId="{95B45685-B75F-6ED5-974E-6E725251D4E9}"/>
          </ac:picMkLst>
        </pc:picChg>
        <pc:picChg chg="add mod">
          <ac:chgData name="Pablo A. Morales" userId="71647c8f-157b-49a8-bf6d-4adc8aad3c7e" providerId="ADAL" clId="{F36AFFDB-7BAF-4CCC-85AE-381CA719CFB6}" dt="2026-06-12T20:02:28.897" v="933" actId="1076"/>
          <ac:picMkLst>
            <pc:docMk/>
            <pc:sldMk cId="996499178" sldId="280"/>
            <ac:picMk id="57" creationId="{3F2F60BF-B745-2A79-F09E-88520E1D98F6}"/>
          </ac:picMkLst>
        </pc:picChg>
        <pc:picChg chg="add mod">
          <ac:chgData name="Pablo A. Morales" userId="71647c8f-157b-49a8-bf6d-4adc8aad3c7e" providerId="ADAL" clId="{F36AFFDB-7BAF-4CCC-85AE-381CA719CFB6}" dt="2026-06-12T20:02:24.087" v="932" actId="1076"/>
          <ac:picMkLst>
            <pc:docMk/>
            <pc:sldMk cId="996499178" sldId="280"/>
            <ac:picMk id="59" creationId="{B00E11E6-E8F2-696E-B9BD-5F5FB8DC7A66}"/>
          </ac:picMkLst>
        </pc:picChg>
      </pc:sldChg>
      <pc:sldChg chg="addSp delSp modSp add mod">
        <pc:chgData name="Pablo A. Morales" userId="71647c8f-157b-49a8-bf6d-4adc8aad3c7e" providerId="ADAL" clId="{F36AFFDB-7BAF-4CCC-85AE-381CA719CFB6}" dt="2026-06-12T20:10:45.983" v="1032" actId="1076"/>
        <pc:sldMkLst>
          <pc:docMk/>
          <pc:sldMk cId="1215210278" sldId="281"/>
        </pc:sldMkLst>
        <pc:spChg chg="mod">
          <ac:chgData name="Pablo A. Morales" userId="71647c8f-157b-49a8-bf6d-4adc8aad3c7e" providerId="ADAL" clId="{F36AFFDB-7BAF-4CCC-85AE-381CA719CFB6}" dt="2026-06-12T20:04:26.368" v="977" actId="20577"/>
          <ac:spMkLst>
            <pc:docMk/>
            <pc:sldMk cId="1215210278" sldId="281"/>
            <ac:spMk id="86" creationId="{B1EDBADE-F580-15DF-FDF6-9E9CAF64574D}"/>
          </ac:spMkLst>
        </pc:spChg>
        <pc:picChg chg="add mod">
          <ac:chgData name="Pablo A. Morales" userId="71647c8f-157b-49a8-bf6d-4adc8aad3c7e" providerId="ADAL" clId="{F36AFFDB-7BAF-4CCC-85AE-381CA719CFB6}" dt="2026-06-12T20:10:41.371" v="1031" actId="1076"/>
          <ac:picMkLst>
            <pc:docMk/>
            <pc:sldMk cId="1215210278" sldId="281"/>
            <ac:picMk id="3" creationId="{9359B094-C698-8E14-5374-DF2720D837FC}"/>
          </ac:picMkLst>
        </pc:picChg>
        <pc:picChg chg="add mod">
          <ac:chgData name="Pablo A. Morales" userId="71647c8f-157b-49a8-bf6d-4adc8aad3c7e" providerId="ADAL" clId="{F36AFFDB-7BAF-4CCC-85AE-381CA719CFB6}" dt="2026-06-12T20:10:28.256" v="1029" actId="1076"/>
          <ac:picMkLst>
            <pc:docMk/>
            <pc:sldMk cId="1215210278" sldId="281"/>
            <ac:picMk id="5" creationId="{5A10D0E5-CA25-99F7-9A96-EFCC467711F1}"/>
          </ac:picMkLst>
        </pc:picChg>
        <pc:picChg chg="add mod">
          <ac:chgData name="Pablo A. Morales" userId="71647c8f-157b-49a8-bf6d-4adc8aad3c7e" providerId="ADAL" clId="{F36AFFDB-7BAF-4CCC-85AE-381CA719CFB6}" dt="2026-06-12T20:10:45.983" v="1032" actId="1076"/>
          <ac:picMkLst>
            <pc:docMk/>
            <pc:sldMk cId="1215210278" sldId="281"/>
            <ac:picMk id="7" creationId="{4EFFD9F0-E9CD-8678-E864-CA6D23E925F8}"/>
          </ac:picMkLst>
        </pc:picChg>
        <pc:picChg chg="add mod">
          <ac:chgData name="Pablo A. Morales" userId="71647c8f-157b-49a8-bf6d-4adc8aad3c7e" providerId="ADAL" clId="{F36AFFDB-7BAF-4CCC-85AE-381CA719CFB6}" dt="2026-06-12T20:10:01.958" v="1026" actId="1076"/>
          <ac:picMkLst>
            <pc:docMk/>
            <pc:sldMk cId="1215210278" sldId="281"/>
            <ac:picMk id="9" creationId="{507161AB-7939-B1A5-6168-155E854C4D57}"/>
          </ac:picMkLst>
        </pc:picChg>
        <pc:picChg chg="add mod">
          <ac:chgData name="Pablo A. Morales" userId="71647c8f-157b-49a8-bf6d-4adc8aad3c7e" providerId="ADAL" clId="{F36AFFDB-7BAF-4CCC-85AE-381CA719CFB6}" dt="2026-06-12T20:09:57.077" v="1025" actId="1076"/>
          <ac:picMkLst>
            <pc:docMk/>
            <pc:sldMk cId="1215210278" sldId="281"/>
            <ac:picMk id="11" creationId="{077033F0-963F-73CD-CB04-C34600D97CA0}"/>
          </ac:picMkLst>
        </pc:picChg>
        <pc:picChg chg="add mod">
          <ac:chgData name="Pablo A. Morales" userId="71647c8f-157b-49a8-bf6d-4adc8aad3c7e" providerId="ADAL" clId="{F36AFFDB-7BAF-4CCC-85AE-381CA719CFB6}" dt="2026-06-12T20:09:52.715" v="1024" actId="1076"/>
          <ac:picMkLst>
            <pc:docMk/>
            <pc:sldMk cId="1215210278" sldId="281"/>
            <ac:picMk id="13" creationId="{5FC4FA72-4579-2FD8-A039-5FD9FD344C5E}"/>
          </ac:picMkLst>
        </pc:picChg>
        <pc:picChg chg="add mod">
          <ac:chgData name="Pablo A. Morales" userId="71647c8f-157b-49a8-bf6d-4adc8aad3c7e" providerId="ADAL" clId="{F36AFFDB-7BAF-4CCC-85AE-381CA719CFB6}" dt="2026-06-12T20:09:47.727" v="1023" actId="1076"/>
          <ac:picMkLst>
            <pc:docMk/>
            <pc:sldMk cId="1215210278" sldId="281"/>
            <ac:picMk id="15" creationId="{3E7D90CA-0F3F-2704-84DE-93B2504E9DB5}"/>
          </ac:picMkLst>
        </pc:picChg>
        <pc:picChg chg="add mod">
          <ac:chgData name="Pablo A. Morales" userId="71647c8f-157b-49a8-bf6d-4adc8aad3c7e" providerId="ADAL" clId="{F36AFFDB-7BAF-4CCC-85AE-381CA719CFB6}" dt="2026-06-12T20:09:11.751" v="1016" actId="1076"/>
          <ac:picMkLst>
            <pc:docMk/>
            <pc:sldMk cId="1215210278" sldId="281"/>
            <ac:picMk id="17" creationId="{C8939825-B0EB-D820-D271-417F9FC03543}"/>
          </ac:picMkLst>
        </pc:picChg>
        <pc:picChg chg="add mod">
          <ac:chgData name="Pablo A. Morales" userId="71647c8f-157b-49a8-bf6d-4adc8aad3c7e" providerId="ADAL" clId="{F36AFFDB-7BAF-4CCC-85AE-381CA719CFB6}" dt="2026-06-12T20:09:17.682" v="1017" actId="1076"/>
          <ac:picMkLst>
            <pc:docMk/>
            <pc:sldMk cId="1215210278" sldId="281"/>
            <ac:picMk id="19" creationId="{618F327C-0246-8F07-EFFD-988AEAFD8847}"/>
          </ac:picMkLst>
        </pc:picChg>
        <pc:picChg chg="add mod">
          <ac:chgData name="Pablo A. Morales" userId="71647c8f-157b-49a8-bf6d-4adc8aad3c7e" providerId="ADAL" clId="{F36AFFDB-7BAF-4CCC-85AE-381CA719CFB6}" dt="2026-06-12T20:09:25.304" v="1019" actId="1076"/>
          <ac:picMkLst>
            <pc:docMk/>
            <pc:sldMk cId="1215210278" sldId="281"/>
            <ac:picMk id="21" creationId="{B3D91026-742A-47DF-D818-AE7179E3B5F8}"/>
          </ac:picMkLst>
        </pc:picChg>
        <pc:picChg chg="add mod">
          <ac:chgData name="Pablo A. Morales" userId="71647c8f-157b-49a8-bf6d-4adc8aad3c7e" providerId="ADAL" clId="{F36AFFDB-7BAF-4CCC-85AE-381CA719CFB6}" dt="2026-06-12T20:09:31.639" v="1021" actId="1076"/>
          <ac:picMkLst>
            <pc:docMk/>
            <pc:sldMk cId="1215210278" sldId="281"/>
            <ac:picMk id="25" creationId="{5810E0BF-7DB0-4D7C-C01D-FE4E18147060}"/>
          </ac:picMkLst>
        </pc:picChg>
        <pc:picChg chg="add mod">
          <ac:chgData name="Pablo A. Morales" userId="71647c8f-157b-49a8-bf6d-4adc8aad3c7e" providerId="ADAL" clId="{F36AFFDB-7BAF-4CCC-85AE-381CA719CFB6}" dt="2026-06-12T20:09:09.680" v="1015" actId="1076"/>
          <ac:picMkLst>
            <pc:docMk/>
            <pc:sldMk cId="1215210278" sldId="281"/>
            <ac:picMk id="29" creationId="{B2D4BCE7-0B9C-0036-F609-2072BFFF1026}"/>
          </ac:picMkLst>
        </pc:picChg>
      </pc:sldChg>
      <pc:sldChg chg="addSp delSp modSp add mod setBg">
        <pc:chgData name="Pablo A. Morales" userId="71647c8f-157b-49a8-bf6d-4adc8aad3c7e" providerId="ADAL" clId="{F36AFFDB-7BAF-4CCC-85AE-381CA719CFB6}" dt="2026-06-12T21:46:34.440" v="1618" actId="20577"/>
        <pc:sldMkLst>
          <pc:docMk/>
          <pc:sldMk cId="1897864298" sldId="282"/>
        </pc:sldMkLst>
        <pc:spChg chg="mod">
          <ac:chgData name="Pablo A. Morales" userId="71647c8f-157b-49a8-bf6d-4adc8aad3c7e" providerId="ADAL" clId="{F36AFFDB-7BAF-4CCC-85AE-381CA719CFB6}" dt="2026-06-12T21:46:34.440" v="1618" actId="20577"/>
          <ac:spMkLst>
            <pc:docMk/>
            <pc:sldMk cId="1897864298" sldId="282"/>
            <ac:spMk id="142" creationId="{9D8C2E2B-11A2-5BFC-9641-45875824FD9A}"/>
          </ac:spMkLst>
        </pc:spChg>
        <pc:picChg chg="add mod">
          <ac:chgData name="Pablo A. Morales" userId="71647c8f-157b-49a8-bf6d-4adc8aad3c7e" providerId="ADAL" clId="{F36AFFDB-7BAF-4CCC-85AE-381CA719CFB6}" dt="2026-06-12T20:41:26.265" v="1148" actId="1076"/>
          <ac:picMkLst>
            <pc:docMk/>
            <pc:sldMk cId="1897864298" sldId="282"/>
            <ac:picMk id="4" creationId="{79936F39-FF00-48D1-8CFD-7C215E4F1A8E}"/>
          </ac:picMkLst>
        </pc:picChg>
        <pc:picChg chg="add mod">
          <ac:chgData name="Pablo A. Morales" userId="71647c8f-157b-49a8-bf6d-4adc8aad3c7e" providerId="ADAL" clId="{F36AFFDB-7BAF-4CCC-85AE-381CA719CFB6}" dt="2026-06-12T20:41:02.075" v="1144" actId="1076"/>
          <ac:picMkLst>
            <pc:docMk/>
            <pc:sldMk cId="1897864298" sldId="282"/>
            <ac:picMk id="12" creationId="{A9BDD0FE-FAE7-153D-6431-F030BC12C638}"/>
          </ac:picMkLst>
        </pc:picChg>
        <pc:picChg chg="add mod">
          <ac:chgData name="Pablo A. Morales" userId="71647c8f-157b-49a8-bf6d-4adc8aad3c7e" providerId="ADAL" clId="{F36AFFDB-7BAF-4CCC-85AE-381CA719CFB6}" dt="2026-06-12T20:40:48.813" v="1143" actId="1076"/>
          <ac:picMkLst>
            <pc:docMk/>
            <pc:sldMk cId="1897864298" sldId="282"/>
            <ac:picMk id="14" creationId="{4E39474B-E7AE-F4CB-581B-F2CEB2A003CE}"/>
          </ac:picMkLst>
        </pc:picChg>
        <pc:picChg chg="add mod">
          <ac:chgData name="Pablo A. Morales" userId="71647c8f-157b-49a8-bf6d-4adc8aad3c7e" providerId="ADAL" clId="{F36AFFDB-7BAF-4CCC-85AE-381CA719CFB6}" dt="2026-06-12T20:40:42.980" v="1142" actId="1076"/>
          <ac:picMkLst>
            <pc:docMk/>
            <pc:sldMk cId="1897864298" sldId="282"/>
            <ac:picMk id="17" creationId="{0A9B09A9-3009-1D39-D0B0-B7DF2F2839CE}"/>
          </ac:picMkLst>
        </pc:picChg>
        <pc:picChg chg="add mod">
          <ac:chgData name="Pablo A. Morales" userId="71647c8f-157b-49a8-bf6d-4adc8aad3c7e" providerId="ADAL" clId="{F36AFFDB-7BAF-4CCC-85AE-381CA719CFB6}" dt="2026-06-12T20:40:32.971" v="1139" actId="1076"/>
          <ac:picMkLst>
            <pc:docMk/>
            <pc:sldMk cId="1897864298" sldId="282"/>
            <ac:picMk id="20" creationId="{CA21DAD5-FFFD-F3CF-F7B7-86B08EBF7C84}"/>
          </ac:picMkLst>
        </pc:picChg>
        <pc:picChg chg="add mod">
          <ac:chgData name="Pablo A. Morales" userId="71647c8f-157b-49a8-bf6d-4adc8aad3c7e" providerId="ADAL" clId="{F36AFFDB-7BAF-4CCC-85AE-381CA719CFB6}" dt="2026-06-12T20:40:40.288" v="1141" actId="1076"/>
          <ac:picMkLst>
            <pc:docMk/>
            <pc:sldMk cId="1897864298" sldId="282"/>
            <ac:picMk id="24" creationId="{526382F1-E996-05AA-9ABC-957DB4FB3AA3}"/>
          </ac:picMkLst>
        </pc:picChg>
        <pc:picChg chg="add mod">
          <ac:chgData name="Pablo A. Morales" userId="71647c8f-157b-49a8-bf6d-4adc8aad3c7e" providerId="ADAL" clId="{F36AFFDB-7BAF-4CCC-85AE-381CA719CFB6}" dt="2026-06-12T20:39:51.836" v="1133" actId="1076"/>
          <ac:picMkLst>
            <pc:docMk/>
            <pc:sldMk cId="1897864298" sldId="282"/>
            <ac:picMk id="28" creationId="{10762CCA-9EDE-09D2-4C19-97D215A0FD95}"/>
          </ac:picMkLst>
        </pc:picChg>
        <pc:picChg chg="add mod">
          <ac:chgData name="Pablo A. Morales" userId="71647c8f-157b-49a8-bf6d-4adc8aad3c7e" providerId="ADAL" clId="{F36AFFDB-7BAF-4CCC-85AE-381CA719CFB6}" dt="2026-06-12T20:40:37.009" v="1140" actId="1076"/>
          <ac:picMkLst>
            <pc:docMk/>
            <pc:sldMk cId="1897864298" sldId="282"/>
            <ac:picMk id="31" creationId="{3EA04BD0-6F0E-4756-9CDD-C6AC693C3D1C}"/>
          </ac:picMkLst>
        </pc:picChg>
        <pc:picChg chg="add mod">
          <ac:chgData name="Pablo A. Morales" userId="71647c8f-157b-49a8-bf6d-4adc8aad3c7e" providerId="ADAL" clId="{F36AFFDB-7BAF-4CCC-85AE-381CA719CFB6}" dt="2026-06-12T20:39:39.233" v="1131" actId="1076"/>
          <ac:picMkLst>
            <pc:docMk/>
            <pc:sldMk cId="1897864298" sldId="282"/>
            <ac:picMk id="33" creationId="{677779E8-E6BC-87B4-207D-02D4D5063D26}"/>
          </ac:picMkLst>
        </pc:picChg>
        <pc:picChg chg="add mod">
          <ac:chgData name="Pablo A. Morales" userId="71647c8f-157b-49a8-bf6d-4adc8aad3c7e" providerId="ADAL" clId="{F36AFFDB-7BAF-4CCC-85AE-381CA719CFB6}" dt="2026-06-12T20:41:32.571" v="1149" actId="14100"/>
          <ac:picMkLst>
            <pc:docMk/>
            <pc:sldMk cId="1897864298" sldId="282"/>
            <ac:picMk id="35" creationId="{C744FB7B-3E38-8101-9833-2C9960177F77}"/>
          </ac:picMkLst>
        </pc:picChg>
        <pc:picChg chg="add mod">
          <ac:chgData name="Pablo A. Morales" userId="71647c8f-157b-49a8-bf6d-4adc8aad3c7e" providerId="ADAL" clId="{F36AFFDB-7BAF-4CCC-85AE-381CA719CFB6}" dt="2026-06-12T20:41:37.471" v="1150" actId="14100"/>
          <ac:picMkLst>
            <pc:docMk/>
            <pc:sldMk cId="1897864298" sldId="282"/>
            <ac:picMk id="37" creationId="{CB042082-A307-59A4-7BB6-E63A9229AE3A}"/>
          </ac:picMkLst>
        </pc:picChg>
        <pc:picChg chg="add mod">
          <ac:chgData name="Pablo A. Morales" userId="71647c8f-157b-49a8-bf6d-4adc8aad3c7e" providerId="ADAL" clId="{F36AFFDB-7BAF-4CCC-85AE-381CA719CFB6}" dt="2026-06-12T20:41:16.198" v="1146" actId="1076"/>
          <ac:picMkLst>
            <pc:docMk/>
            <pc:sldMk cId="1897864298" sldId="282"/>
            <ac:picMk id="38" creationId="{6DFF6B75-7B98-002E-5F0D-BB9E7967BDD7}"/>
          </ac:picMkLst>
        </pc:picChg>
      </pc:sldChg>
      <pc:sldChg chg="addSp delSp modSp add mod">
        <pc:chgData name="Pablo A. Morales" userId="71647c8f-157b-49a8-bf6d-4adc8aad3c7e" providerId="ADAL" clId="{F36AFFDB-7BAF-4CCC-85AE-381CA719CFB6}" dt="2026-06-12T20:53:31.016" v="1460" actId="14100"/>
        <pc:sldMkLst>
          <pc:docMk/>
          <pc:sldMk cId="3137258536" sldId="283"/>
        </pc:sldMkLst>
        <pc:spChg chg="mod">
          <ac:chgData name="Pablo A. Morales" userId="71647c8f-157b-49a8-bf6d-4adc8aad3c7e" providerId="ADAL" clId="{F36AFFDB-7BAF-4CCC-85AE-381CA719CFB6}" dt="2026-06-12T20:53:31.016" v="1460" actId="14100"/>
          <ac:spMkLst>
            <pc:docMk/>
            <pc:sldMk cId="3137258536" sldId="283"/>
            <ac:spMk id="142" creationId="{A7DE126C-02C2-F24B-7EED-DD45851DA258}"/>
          </ac:spMkLst>
        </pc:spChg>
        <pc:picChg chg="add mod">
          <ac:chgData name="Pablo A. Morales" userId="71647c8f-157b-49a8-bf6d-4adc8aad3c7e" providerId="ADAL" clId="{F36AFFDB-7BAF-4CCC-85AE-381CA719CFB6}" dt="2026-06-12T20:52:40.753" v="1397" actId="1037"/>
          <ac:picMkLst>
            <pc:docMk/>
            <pc:sldMk cId="3137258536" sldId="283"/>
            <ac:picMk id="3" creationId="{D42E69C7-BA11-5DB0-D8F6-F81ABD2475E0}"/>
          </ac:picMkLst>
        </pc:picChg>
        <pc:picChg chg="add mod">
          <ac:chgData name="Pablo A. Morales" userId="71647c8f-157b-49a8-bf6d-4adc8aad3c7e" providerId="ADAL" clId="{F36AFFDB-7BAF-4CCC-85AE-381CA719CFB6}" dt="2026-06-12T20:52:40.753" v="1397" actId="1037"/>
          <ac:picMkLst>
            <pc:docMk/>
            <pc:sldMk cId="3137258536" sldId="283"/>
            <ac:picMk id="6" creationId="{9AFA3069-2064-E623-8E1A-4C89E6CC9505}"/>
          </ac:picMkLst>
        </pc:picChg>
        <pc:picChg chg="add mod">
          <ac:chgData name="Pablo A. Morales" userId="71647c8f-157b-49a8-bf6d-4adc8aad3c7e" providerId="ADAL" clId="{F36AFFDB-7BAF-4CCC-85AE-381CA719CFB6}" dt="2026-06-12T20:52:48.378" v="1432" actId="1037"/>
          <ac:picMkLst>
            <pc:docMk/>
            <pc:sldMk cId="3137258536" sldId="283"/>
            <ac:picMk id="8" creationId="{0F84B887-9A06-4595-E500-72F20FAEE983}"/>
          </ac:picMkLst>
        </pc:picChg>
        <pc:picChg chg="add mod">
          <ac:chgData name="Pablo A. Morales" userId="71647c8f-157b-49a8-bf6d-4adc8aad3c7e" providerId="ADAL" clId="{F36AFFDB-7BAF-4CCC-85AE-381CA719CFB6}" dt="2026-06-12T20:52:48.378" v="1432" actId="1037"/>
          <ac:picMkLst>
            <pc:docMk/>
            <pc:sldMk cId="3137258536" sldId="283"/>
            <ac:picMk id="10" creationId="{2DA9BDE4-7594-5B5F-3C1B-F55A464B7770}"/>
          </ac:picMkLst>
        </pc:picChg>
        <pc:picChg chg="add mod">
          <ac:chgData name="Pablo A. Morales" userId="71647c8f-157b-49a8-bf6d-4adc8aad3c7e" providerId="ADAL" clId="{F36AFFDB-7BAF-4CCC-85AE-381CA719CFB6}" dt="2026-06-12T20:52:16.454" v="1308" actId="1076"/>
          <ac:picMkLst>
            <pc:docMk/>
            <pc:sldMk cId="3137258536" sldId="283"/>
            <ac:picMk id="13" creationId="{B92455E5-FC4A-54E5-8C73-BADC526317C6}"/>
          </ac:picMkLst>
        </pc:picChg>
        <pc:picChg chg="add mod">
          <ac:chgData name="Pablo A. Morales" userId="71647c8f-157b-49a8-bf6d-4adc8aad3c7e" providerId="ADAL" clId="{F36AFFDB-7BAF-4CCC-85AE-381CA719CFB6}" dt="2026-06-12T20:52:13.521" v="1307" actId="1076"/>
          <ac:picMkLst>
            <pc:docMk/>
            <pc:sldMk cId="3137258536" sldId="283"/>
            <ac:picMk id="16" creationId="{C06D3E06-299A-817C-87FB-ED22D7C378F3}"/>
          </ac:picMkLst>
        </pc:picChg>
        <pc:picChg chg="add mod">
          <ac:chgData name="Pablo A. Morales" userId="71647c8f-157b-49a8-bf6d-4adc8aad3c7e" providerId="ADAL" clId="{F36AFFDB-7BAF-4CCC-85AE-381CA719CFB6}" dt="2026-06-12T20:52:40.753" v="1397" actId="1037"/>
          <ac:picMkLst>
            <pc:docMk/>
            <pc:sldMk cId="3137258536" sldId="283"/>
            <ac:picMk id="19" creationId="{BF32EC25-674F-FEF7-FC91-C6B9AE7A09EF}"/>
          </ac:picMkLst>
        </pc:picChg>
        <pc:picChg chg="add mod">
          <ac:chgData name="Pablo A. Morales" userId="71647c8f-157b-49a8-bf6d-4adc8aad3c7e" providerId="ADAL" clId="{F36AFFDB-7BAF-4CCC-85AE-381CA719CFB6}" dt="2026-06-12T20:52:48.378" v="1432" actId="1037"/>
          <ac:picMkLst>
            <pc:docMk/>
            <pc:sldMk cId="3137258536" sldId="283"/>
            <ac:picMk id="22" creationId="{A9961C01-5E01-D92C-01F1-39123D74FC0C}"/>
          </ac:picMkLst>
        </pc:picChg>
        <pc:picChg chg="add mod">
          <ac:chgData name="Pablo A. Morales" userId="71647c8f-157b-49a8-bf6d-4adc8aad3c7e" providerId="ADAL" clId="{F36AFFDB-7BAF-4CCC-85AE-381CA719CFB6}" dt="2026-06-12T20:52:04.600" v="1304" actId="1076"/>
          <ac:picMkLst>
            <pc:docMk/>
            <pc:sldMk cId="3137258536" sldId="283"/>
            <ac:picMk id="25" creationId="{B9F85805-D3BF-A25F-5B63-9462327C5FF4}"/>
          </ac:picMkLst>
        </pc:picChg>
      </pc:sldChg>
      <pc:sldChg chg="addSp delSp modSp add mod">
        <pc:chgData name="Pablo A. Morales" userId="71647c8f-157b-49a8-bf6d-4adc8aad3c7e" providerId="ADAL" clId="{F36AFFDB-7BAF-4CCC-85AE-381CA719CFB6}" dt="2026-06-12T20:59:08.551" v="1556" actId="1038"/>
        <pc:sldMkLst>
          <pc:docMk/>
          <pc:sldMk cId="2874783536" sldId="284"/>
        </pc:sldMkLst>
        <pc:spChg chg="mod">
          <ac:chgData name="Pablo A. Morales" userId="71647c8f-157b-49a8-bf6d-4adc8aad3c7e" providerId="ADAL" clId="{F36AFFDB-7BAF-4CCC-85AE-381CA719CFB6}" dt="2026-06-12T20:53:41.426" v="1466" actId="20577"/>
          <ac:spMkLst>
            <pc:docMk/>
            <pc:sldMk cId="2874783536" sldId="284"/>
            <ac:spMk id="142" creationId="{35FE5B7F-6B6F-BB45-E890-A08FE17D87A8}"/>
          </ac:spMkLst>
        </pc:spChg>
        <pc:picChg chg="add mod">
          <ac:chgData name="Pablo A. Morales" userId="71647c8f-157b-49a8-bf6d-4adc8aad3c7e" providerId="ADAL" clId="{F36AFFDB-7BAF-4CCC-85AE-381CA719CFB6}" dt="2026-06-12T20:59:05.633" v="1550" actId="1076"/>
          <ac:picMkLst>
            <pc:docMk/>
            <pc:sldMk cId="2874783536" sldId="284"/>
            <ac:picMk id="4" creationId="{A48ED423-3690-F9B4-48BE-BB6BB4F81BD7}"/>
          </ac:picMkLst>
        </pc:picChg>
        <pc:picChg chg="add mod">
          <ac:chgData name="Pablo A. Morales" userId="71647c8f-157b-49a8-bf6d-4adc8aad3c7e" providerId="ADAL" clId="{F36AFFDB-7BAF-4CCC-85AE-381CA719CFB6}" dt="2026-06-12T20:58:51.250" v="1546" actId="1076"/>
          <ac:picMkLst>
            <pc:docMk/>
            <pc:sldMk cId="2874783536" sldId="284"/>
            <ac:picMk id="7" creationId="{5F04321E-7147-FA66-5D3A-A3420E5B06F6}"/>
          </ac:picMkLst>
        </pc:picChg>
        <pc:picChg chg="add mod">
          <ac:chgData name="Pablo A. Morales" userId="71647c8f-157b-49a8-bf6d-4adc8aad3c7e" providerId="ADAL" clId="{F36AFFDB-7BAF-4CCC-85AE-381CA719CFB6}" dt="2026-06-12T20:58:39.536" v="1544" actId="1076"/>
          <ac:picMkLst>
            <pc:docMk/>
            <pc:sldMk cId="2874783536" sldId="284"/>
            <ac:picMk id="11" creationId="{203B1ECF-AC1D-D92D-3440-485FEBF5B6C5}"/>
          </ac:picMkLst>
        </pc:picChg>
        <pc:picChg chg="add mod">
          <ac:chgData name="Pablo A. Morales" userId="71647c8f-157b-49a8-bf6d-4adc8aad3c7e" providerId="ADAL" clId="{F36AFFDB-7BAF-4CCC-85AE-381CA719CFB6}" dt="2026-06-12T20:58:14.516" v="1539" actId="1076"/>
          <ac:picMkLst>
            <pc:docMk/>
            <pc:sldMk cId="2874783536" sldId="284"/>
            <ac:picMk id="14" creationId="{B9636976-1017-1819-CF31-31E721AA2AD7}"/>
          </ac:picMkLst>
        </pc:picChg>
        <pc:picChg chg="add mod">
          <ac:chgData name="Pablo A. Morales" userId="71647c8f-157b-49a8-bf6d-4adc8aad3c7e" providerId="ADAL" clId="{F36AFFDB-7BAF-4CCC-85AE-381CA719CFB6}" dt="2026-06-12T20:58:11.963" v="1538" actId="1076"/>
          <ac:picMkLst>
            <pc:docMk/>
            <pc:sldMk cId="2874783536" sldId="284"/>
            <ac:picMk id="17" creationId="{CC927EBB-DD67-2CA9-30BE-E4FB355EBF07}"/>
          </ac:picMkLst>
        </pc:picChg>
        <pc:picChg chg="add mod">
          <ac:chgData name="Pablo A. Morales" userId="71647c8f-157b-49a8-bf6d-4adc8aad3c7e" providerId="ADAL" clId="{F36AFFDB-7BAF-4CCC-85AE-381CA719CFB6}" dt="2026-06-12T20:56:15.342" v="1496" actId="14100"/>
          <ac:picMkLst>
            <pc:docMk/>
            <pc:sldMk cId="2874783536" sldId="284"/>
            <ac:picMk id="20" creationId="{1CE8FBC8-1BD1-691F-1A6B-D2BAA866C269}"/>
          </ac:picMkLst>
        </pc:picChg>
        <pc:picChg chg="add mod">
          <ac:chgData name="Pablo A. Morales" userId="71647c8f-157b-49a8-bf6d-4adc8aad3c7e" providerId="ADAL" clId="{F36AFFDB-7BAF-4CCC-85AE-381CA719CFB6}" dt="2026-06-12T20:57:41.109" v="1512" actId="1076"/>
          <ac:picMkLst>
            <pc:docMk/>
            <pc:sldMk cId="2874783536" sldId="284"/>
            <ac:picMk id="23" creationId="{3272BCA9-E7BD-BD79-A57F-C4237E164060}"/>
          </ac:picMkLst>
        </pc:picChg>
        <pc:picChg chg="add mod">
          <ac:chgData name="Pablo A. Morales" userId="71647c8f-157b-49a8-bf6d-4adc8aad3c7e" providerId="ADAL" clId="{F36AFFDB-7BAF-4CCC-85AE-381CA719CFB6}" dt="2026-06-12T20:57:28.498" v="1511" actId="1076"/>
          <ac:picMkLst>
            <pc:docMk/>
            <pc:sldMk cId="2874783536" sldId="284"/>
            <ac:picMk id="26" creationId="{7567F456-3D68-E31C-4F8D-E598CB00F173}"/>
          </ac:picMkLst>
        </pc:picChg>
        <pc:picChg chg="add mod">
          <ac:chgData name="Pablo A. Morales" userId="71647c8f-157b-49a8-bf6d-4adc8aad3c7e" providerId="ADAL" clId="{F36AFFDB-7BAF-4CCC-85AE-381CA719CFB6}" dt="2026-06-12T20:57:24.340" v="1510" actId="1076"/>
          <ac:picMkLst>
            <pc:docMk/>
            <pc:sldMk cId="2874783536" sldId="284"/>
            <ac:picMk id="28" creationId="{4D75E7D2-CB36-F4C3-8569-C7E25B65BE10}"/>
          </ac:picMkLst>
        </pc:picChg>
        <pc:picChg chg="add mod">
          <ac:chgData name="Pablo A. Morales" userId="71647c8f-157b-49a8-bf6d-4adc8aad3c7e" providerId="ADAL" clId="{F36AFFDB-7BAF-4CCC-85AE-381CA719CFB6}" dt="2026-06-12T20:59:08.551" v="1556" actId="1038"/>
          <ac:picMkLst>
            <pc:docMk/>
            <pc:sldMk cId="2874783536" sldId="284"/>
            <ac:picMk id="30" creationId="{EF23FD26-3ED0-A7BF-A952-313B6C8B3484}"/>
          </ac:picMkLst>
        </pc:picChg>
        <pc:picChg chg="add mod">
          <ac:chgData name="Pablo A. Morales" userId="71647c8f-157b-49a8-bf6d-4adc8aad3c7e" providerId="ADAL" clId="{F36AFFDB-7BAF-4CCC-85AE-381CA719CFB6}" dt="2026-06-12T20:58:23.666" v="1541" actId="1076"/>
          <ac:picMkLst>
            <pc:docMk/>
            <pc:sldMk cId="2874783536" sldId="284"/>
            <ac:picMk id="32" creationId="{7E914168-5EDE-B4FB-75AE-CD2A44E7CC75}"/>
          </ac:picMkLst>
        </pc:picChg>
        <pc:picChg chg="add mod">
          <ac:chgData name="Pablo A. Morales" userId="71647c8f-157b-49a8-bf6d-4adc8aad3c7e" providerId="ADAL" clId="{F36AFFDB-7BAF-4CCC-85AE-381CA719CFB6}" dt="2026-06-12T20:57:56.176" v="1534" actId="1036"/>
          <ac:picMkLst>
            <pc:docMk/>
            <pc:sldMk cId="2874783536" sldId="284"/>
            <ac:picMk id="36" creationId="{4D44A7B4-43E0-FE8D-1458-A982F06AE5B4}"/>
          </ac:picMkLst>
        </pc:picChg>
        <pc:picChg chg="add mod">
          <ac:chgData name="Pablo A. Morales" userId="71647c8f-157b-49a8-bf6d-4adc8aad3c7e" providerId="ADAL" clId="{F36AFFDB-7BAF-4CCC-85AE-381CA719CFB6}" dt="2026-06-12T20:58:45.169" v="1545" actId="1076"/>
          <ac:picMkLst>
            <pc:docMk/>
            <pc:sldMk cId="2874783536" sldId="284"/>
            <ac:picMk id="42" creationId="{9D3D4030-8490-DDC0-C552-F67D20DE5176}"/>
          </ac:picMkLst>
        </pc:picChg>
      </pc:sldChg>
      <pc:sldChg chg="addSp delSp modSp add mod setBg">
        <pc:chgData name="Pablo A. Morales" userId="71647c8f-157b-49a8-bf6d-4adc8aad3c7e" providerId="ADAL" clId="{F36AFFDB-7BAF-4CCC-85AE-381CA719CFB6}" dt="2026-07-10T02:06:02.092" v="1864" actId="20577"/>
        <pc:sldMkLst>
          <pc:docMk/>
          <pc:sldMk cId="3214937268" sldId="285"/>
        </pc:sldMkLst>
        <pc:spChg chg="mod">
          <ac:chgData name="Pablo A. Morales" userId="71647c8f-157b-49a8-bf6d-4adc8aad3c7e" providerId="ADAL" clId="{F36AFFDB-7BAF-4CCC-85AE-381CA719CFB6}" dt="2026-06-12T21:45:41.637" v="1613" actId="207"/>
          <ac:spMkLst>
            <pc:docMk/>
            <pc:sldMk cId="3214937268" sldId="285"/>
            <ac:spMk id="3" creationId="{42CF0AA2-6162-6024-8749-115687F5137D}"/>
          </ac:spMkLst>
        </pc:spChg>
        <pc:graphicFrameChg chg="add mod modGraphic">
          <ac:chgData name="Pablo A. Morales" userId="71647c8f-157b-49a8-bf6d-4adc8aad3c7e" providerId="ADAL" clId="{F36AFFDB-7BAF-4CCC-85AE-381CA719CFB6}" dt="2026-06-12T22:03:10.058" v="1776"/>
          <ac:graphicFrameMkLst>
            <pc:docMk/>
            <pc:sldMk cId="3214937268" sldId="285"/>
            <ac:graphicFrameMk id="4" creationId="{44C979B6-8C67-3B27-44BE-12EC1EE1A3A6}"/>
          </ac:graphicFrameMkLst>
        </pc:graphicFrameChg>
        <pc:graphicFrameChg chg="add modGraphic">
          <ac:chgData name="Pablo A. Morales" userId="71647c8f-157b-49a8-bf6d-4adc8aad3c7e" providerId="ADAL" clId="{F36AFFDB-7BAF-4CCC-85AE-381CA719CFB6}" dt="2026-07-10T02:06:02.092" v="1864" actId="20577"/>
          <ac:graphicFrameMkLst>
            <pc:docMk/>
            <pc:sldMk cId="3214937268" sldId="285"/>
            <ac:graphicFrameMk id="8" creationId="{7C25E242-987F-DB61-6DC8-FC49779D2DC4}"/>
          </ac:graphicFrameMkLst>
        </pc:graphicFrameChg>
        <pc:graphicFrameChg chg="add modGraphic">
          <ac:chgData name="Pablo A. Morales" userId="71647c8f-157b-49a8-bf6d-4adc8aad3c7e" providerId="ADAL" clId="{F36AFFDB-7BAF-4CCC-85AE-381CA719CFB6}" dt="2026-06-12T21:44:08.642" v="1599" actId="2711"/>
          <ac:graphicFrameMkLst>
            <pc:docMk/>
            <pc:sldMk cId="3214937268" sldId="285"/>
            <ac:graphicFrameMk id="12" creationId="{606C68EB-449C-6AA9-A11A-AF211B274DD1}"/>
          </ac:graphicFrameMkLst>
        </pc:graphicFrameChg>
        <pc:graphicFrameChg chg="add mod modGraphic">
          <ac:chgData name="Pablo A. Morales" userId="71647c8f-157b-49a8-bf6d-4adc8aad3c7e" providerId="ADAL" clId="{F36AFFDB-7BAF-4CCC-85AE-381CA719CFB6}" dt="2026-07-10T02:03:04.912" v="1813" actId="20577"/>
          <ac:graphicFrameMkLst>
            <pc:docMk/>
            <pc:sldMk cId="3214937268" sldId="285"/>
            <ac:graphicFrameMk id="16" creationId="{9F772D9F-C8BD-EB4E-746C-90B451C1B417}"/>
          </ac:graphicFrameMkLst>
        </pc:graphicFrameChg>
      </pc:sldChg>
      <pc:sldChg chg="addSp delSp modSp add mod ord setBg">
        <pc:chgData name="Pablo A. Morales" userId="71647c8f-157b-49a8-bf6d-4adc8aad3c7e" providerId="ADAL" clId="{F36AFFDB-7BAF-4CCC-85AE-381CA719CFB6}" dt="2026-06-12T21:58:09.383" v="1758" actId="20577"/>
        <pc:sldMkLst>
          <pc:docMk/>
          <pc:sldMk cId="3263738359" sldId="286"/>
        </pc:sldMkLst>
        <pc:spChg chg="add mod">
          <ac:chgData name="Pablo A. Morales" userId="71647c8f-157b-49a8-bf6d-4adc8aad3c7e" providerId="ADAL" clId="{F36AFFDB-7BAF-4CCC-85AE-381CA719CFB6}" dt="2026-06-12T21:53:48.545" v="1729" actId="2711"/>
          <ac:spMkLst>
            <pc:docMk/>
            <pc:sldMk cId="3263738359" sldId="286"/>
            <ac:spMk id="3" creationId="{82FC9F28-036C-259D-C222-175CD1532066}"/>
          </ac:spMkLst>
        </pc:spChg>
        <pc:spChg chg="add mod">
          <ac:chgData name="Pablo A. Morales" userId="71647c8f-157b-49a8-bf6d-4adc8aad3c7e" providerId="ADAL" clId="{F36AFFDB-7BAF-4CCC-85AE-381CA719CFB6}" dt="2026-06-12T21:58:09.383" v="1758" actId="20577"/>
          <ac:spMkLst>
            <pc:docMk/>
            <pc:sldMk cId="3263738359" sldId="286"/>
            <ac:spMk id="5" creationId="{1C0292BC-8AA2-91DC-0963-3191800996D1}"/>
          </ac:spMkLst>
        </pc:spChg>
        <pc:spChg chg="add mod">
          <ac:chgData name="Pablo A. Morales" userId="71647c8f-157b-49a8-bf6d-4adc8aad3c7e" providerId="ADAL" clId="{F36AFFDB-7BAF-4CCC-85AE-381CA719CFB6}" dt="2026-06-12T21:51:19.056" v="1670" actId="1076"/>
          <ac:spMkLst>
            <pc:docMk/>
            <pc:sldMk cId="3263738359" sldId="286"/>
            <ac:spMk id="7" creationId="{5C05E39B-4EF7-7D4D-540A-DF5DAC4272CD}"/>
          </ac:spMkLst>
        </pc:spChg>
        <pc:spChg chg="add mod">
          <ac:chgData name="Pablo A. Morales" userId="71647c8f-157b-49a8-bf6d-4adc8aad3c7e" providerId="ADAL" clId="{F36AFFDB-7BAF-4CCC-85AE-381CA719CFB6}" dt="2026-06-12T21:54:17.900" v="1732" actId="14100"/>
          <ac:spMkLst>
            <pc:docMk/>
            <pc:sldMk cId="3263738359" sldId="286"/>
            <ac:spMk id="9" creationId="{3B738C01-AA52-2436-EC9E-CB15A6DF83AC}"/>
          </ac:spMkLst>
        </pc:spChg>
        <pc:spChg chg="add mod">
          <ac:chgData name="Pablo A. Morales" userId="71647c8f-157b-49a8-bf6d-4adc8aad3c7e" providerId="ADAL" clId="{F36AFFDB-7BAF-4CCC-85AE-381CA719CFB6}" dt="2026-06-12T21:57:58.659" v="1739" actId="1076"/>
          <ac:spMkLst>
            <pc:docMk/>
            <pc:sldMk cId="3263738359" sldId="286"/>
            <ac:spMk id="11" creationId="{52D3E085-C3BB-9BC7-1E25-321FC3FC0A81}"/>
          </ac:spMkLst>
        </pc:spChg>
      </pc:sldChg>
      <pc:sldChg chg="add del setBg">
        <pc:chgData name="Pablo A. Morales" userId="71647c8f-157b-49a8-bf6d-4adc8aad3c7e" providerId="ADAL" clId="{F36AFFDB-7BAF-4CCC-85AE-381CA719CFB6}" dt="2026-07-10T02:00:05.474" v="1789" actId="47"/>
        <pc:sldMkLst>
          <pc:docMk/>
          <pc:sldMk cId="3609147489" sldId="28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 name="Google Shape;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 name="Google Shape;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FDF652C5-D5DC-5D77-214A-5A33E6473895}"/>
            </a:ext>
          </a:extLst>
        </p:cNvPr>
        <p:cNvGrpSpPr/>
        <p:nvPr/>
      </p:nvGrpSpPr>
      <p:grpSpPr>
        <a:xfrm>
          <a:off x="0" y="0"/>
          <a:ext cx="0" cy="0"/>
          <a:chOff x="0" y="0"/>
          <a:chExt cx="0" cy="0"/>
        </a:xfrm>
      </p:grpSpPr>
      <p:sp>
        <p:nvSpPr>
          <p:cNvPr id="137" name="Google Shape;137;p6:notes">
            <a:extLst>
              <a:ext uri="{FF2B5EF4-FFF2-40B4-BE49-F238E27FC236}">
                <a16:creationId xmlns:a16="http://schemas.microsoft.com/office/drawing/2014/main" id="{2AA6AD6A-DAE5-1C51-D543-2AE8158FFAE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6:notes">
            <a:extLst>
              <a:ext uri="{FF2B5EF4-FFF2-40B4-BE49-F238E27FC236}">
                <a16:creationId xmlns:a16="http://schemas.microsoft.com/office/drawing/2014/main" id="{4C3B27DD-262E-D42D-2FC9-1A41C37FB74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6:notes">
            <a:extLst>
              <a:ext uri="{FF2B5EF4-FFF2-40B4-BE49-F238E27FC236}">
                <a16:creationId xmlns:a16="http://schemas.microsoft.com/office/drawing/2014/main" id="{1244648F-F206-10EC-61DD-BA505B08F8F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1532332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AB46B9F7-332D-E2DD-08F8-5EA65A150945}"/>
            </a:ext>
          </a:extLst>
        </p:cNvPr>
        <p:cNvGrpSpPr/>
        <p:nvPr/>
      </p:nvGrpSpPr>
      <p:grpSpPr>
        <a:xfrm>
          <a:off x="0" y="0"/>
          <a:ext cx="0" cy="0"/>
          <a:chOff x="0" y="0"/>
          <a:chExt cx="0" cy="0"/>
        </a:xfrm>
      </p:grpSpPr>
      <p:sp>
        <p:nvSpPr>
          <p:cNvPr id="137" name="Google Shape;137;p6:notes">
            <a:extLst>
              <a:ext uri="{FF2B5EF4-FFF2-40B4-BE49-F238E27FC236}">
                <a16:creationId xmlns:a16="http://schemas.microsoft.com/office/drawing/2014/main" id="{8B6C0C5A-2FCF-9BDA-FC7D-DA34D28A5AB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6:notes">
            <a:extLst>
              <a:ext uri="{FF2B5EF4-FFF2-40B4-BE49-F238E27FC236}">
                <a16:creationId xmlns:a16="http://schemas.microsoft.com/office/drawing/2014/main" id="{05F32598-EE3B-A863-CAF6-941641B7315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9" name="Google Shape;139;p6:notes">
            <a:extLst>
              <a:ext uri="{FF2B5EF4-FFF2-40B4-BE49-F238E27FC236}">
                <a16:creationId xmlns:a16="http://schemas.microsoft.com/office/drawing/2014/main" id="{E4C7475B-D078-F05E-96CC-67F426E071B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4239043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8A147A4B-2261-21D6-4226-7EA42416C73A}"/>
            </a:ext>
          </a:extLst>
        </p:cNvPr>
        <p:cNvGrpSpPr/>
        <p:nvPr/>
      </p:nvGrpSpPr>
      <p:grpSpPr>
        <a:xfrm>
          <a:off x="0" y="0"/>
          <a:ext cx="0" cy="0"/>
          <a:chOff x="0" y="0"/>
          <a:chExt cx="0" cy="0"/>
        </a:xfrm>
      </p:grpSpPr>
      <p:sp>
        <p:nvSpPr>
          <p:cNvPr id="137" name="Google Shape;137;p6:notes">
            <a:extLst>
              <a:ext uri="{FF2B5EF4-FFF2-40B4-BE49-F238E27FC236}">
                <a16:creationId xmlns:a16="http://schemas.microsoft.com/office/drawing/2014/main" id="{B1343002-50DB-509F-ED4C-876154AFB54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6:notes">
            <a:extLst>
              <a:ext uri="{FF2B5EF4-FFF2-40B4-BE49-F238E27FC236}">
                <a16:creationId xmlns:a16="http://schemas.microsoft.com/office/drawing/2014/main" id="{E20211F8-9894-51AE-ADF0-637E08AD022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9" name="Google Shape;139;p6:notes">
            <a:extLst>
              <a:ext uri="{FF2B5EF4-FFF2-40B4-BE49-F238E27FC236}">
                <a16:creationId xmlns:a16="http://schemas.microsoft.com/office/drawing/2014/main" id="{782A3092-EF86-6D7E-5DC8-C62C077A302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196405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 name="Google Shape;3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 name="Google Shape;3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4" name="Google Shape;17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1BCE48F6-2E62-FC75-D208-76ED366B7672}"/>
            </a:ext>
          </a:extLst>
        </p:cNvPr>
        <p:cNvGrpSpPr/>
        <p:nvPr/>
      </p:nvGrpSpPr>
      <p:grpSpPr>
        <a:xfrm>
          <a:off x="0" y="0"/>
          <a:ext cx="0" cy="0"/>
          <a:chOff x="0" y="0"/>
          <a:chExt cx="0" cy="0"/>
        </a:xfrm>
      </p:grpSpPr>
      <p:sp>
        <p:nvSpPr>
          <p:cNvPr id="172" name="Google Shape;172;p7:notes">
            <a:extLst>
              <a:ext uri="{FF2B5EF4-FFF2-40B4-BE49-F238E27FC236}">
                <a16:creationId xmlns:a16="http://schemas.microsoft.com/office/drawing/2014/main" id="{47E704AD-B52F-8A80-CF86-A3B58F7D557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7:notes">
            <a:extLst>
              <a:ext uri="{FF2B5EF4-FFF2-40B4-BE49-F238E27FC236}">
                <a16:creationId xmlns:a16="http://schemas.microsoft.com/office/drawing/2014/main" id="{E24F95DD-4079-EB15-72D8-AD5DBE37679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7:notes">
            <a:extLst>
              <a:ext uri="{FF2B5EF4-FFF2-40B4-BE49-F238E27FC236}">
                <a16:creationId xmlns:a16="http://schemas.microsoft.com/office/drawing/2014/main" id="{FAE6A46E-8EC2-252F-1F90-89EBEDC3488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2045291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a:extLst>
            <a:ext uri="{FF2B5EF4-FFF2-40B4-BE49-F238E27FC236}">
              <a16:creationId xmlns:a16="http://schemas.microsoft.com/office/drawing/2014/main" id="{F0D42701-E981-52B6-C26E-9C2684D53782}"/>
            </a:ext>
          </a:extLst>
        </p:cNvPr>
        <p:cNvGrpSpPr/>
        <p:nvPr/>
      </p:nvGrpSpPr>
      <p:grpSpPr>
        <a:xfrm>
          <a:off x="0" y="0"/>
          <a:ext cx="0" cy="0"/>
          <a:chOff x="0" y="0"/>
          <a:chExt cx="0" cy="0"/>
        </a:xfrm>
      </p:grpSpPr>
      <p:sp>
        <p:nvSpPr>
          <p:cNvPr id="342" name="Google Shape;342;p13:notes">
            <a:extLst>
              <a:ext uri="{FF2B5EF4-FFF2-40B4-BE49-F238E27FC236}">
                <a16:creationId xmlns:a16="http://schemas.microsoft.com/office/drawing/2014/main" id="{E1A0668B-5E8B-5988-C31F-133171BEA2C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13:notes">
            <a:extLst>
              <a:ext uri="{FF2B5EF4-FFF2-40B4-BE49-F238E27FC236}">
                <a16:creationId xmlns:a16="http://schemas.microsoft.com/office/drawing/2014/main" id="{A85041ED-EF46-ED6F-ED55-52E75467FC5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13:notes">
            <a:extLst>
              <a:ext uri="{FF2B5EF4-FFF2-40B4-BE49-F238E27FC236}">
                <a16:creationId xmlns:a16="http://schemas.microsoft.com/office/drawing/2014/main" id="{BA25B89C-E889-E7AC-A70D-067AF5D4CB7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2449894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A987366F-F17B-D846-1FE3-8802E2C669CA}"/>
            </a:ext>
          </a:extLst>
        </p:cNvPr>
        <p:cNvGrpSpPr/>
        <p:nvPr/>
      </p:nvGrpSpPr>
      <p:grpSpPr>
        <a:xfrm>
          <a:off x="0" y="0"/>
          <a:ext cx="0" cy="0"/>
          <a:chOff x="0" y="0"/>
          <a:chExt cx="0" cy="0"/>
        </a:xfrm>
      </p:grpSpPr>
      <p:sp>
        <p:nvSpPr>
          <p:cNvPr id="81" name="Google Shape;81;p4:notes">
            <a:extLst>
              <a:ext uri="{FF2B5EF4-FFF2-40B4-BE49-F238E27FC236}">
                <a16:creationId xmlns:a16="http://schemas.microsoft.com/office/drawing/2014/main" id="{BDBDD828-5E20-4F25-1032-202F6208709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4:notes">
            <a:extLst>
              <a:ext uri="{FF2B5EF4-FFF2-40B4-BE49-F238E27FC236}">
                <a16:creationId xmlns:a16="http://schemas.microsoft.com/office/drawing/2014/main" id="{9E2AF578-55E2-1464-94C5-E690C3B8C8A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4:notes">
            <a:extLst>
              <a:ext uri="{FF2B5EF4-FFF2-40B4-BE49-F238E27FC236}">
                <a16:creationId xmlns:a16="http://schemas.microsoft.com/office/drawing/2014/main" id="{AB04549F-22D0-0D64-710E-17F6EBA5735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67329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6FF5DA45-5AD6-EFEB-9890-B6E7EC7C1CD4}"/>
            </a:ext>
          </a:extLst>
        </p:cNvPr>
        <p:cNvGrpSpPr/>
        <p:nvPr/>
      </p:nvGrpSpPr>
      <p:grpSpPr>
        <a:xfrm>
          <a:off x="0" y="0"/>
          <a:ext cx="0" cy="0"/>
          <a:chOff x="0" y="0"/>
          <a:chExt cx="0" cy="0"/>
        </a:xfrm>
      </p:grpSpPr>
      <p:sp>
        <p:nvSpPr>
          <p:cNvPr id="81" name="Google Shape;81;p4:notes">
            <a:extLst>
              <a:ext uri="{FF2B5EF4-FFF2-40B4-BE49-F238E27FC236}">
                <a16:creationId xmlns:a16="http://schemas.microsoft.com/office/drawing/2014/main" id="{778E85FC-CECC-E136-4E84-DE2454B088D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4:notes">
            <a:extLst>
              <a:ext uri="{FF2B5EF4-FFF2-40B4-BE49-F238E27FC236}">
                <a16:creationId xmlns:a16="http://schemas.microsoft.com/office/drawing/2014/main" id="{5BAB5705-CC72-8369-83A1-A6DDD757BAC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4:notes">
            <a:extLst>
              <a:ext uri="{FF2B5EF4-FFF2-40B4-BE49-F238E27FC236}">
                <a16:creationId xmlns:a16="http://schemas.microsoft.com/office/drawing/2014/main" id="{69AA6995-59E2-311D-A643-C0882CD92AC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1980767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A3147DDD-AFD5-B526-C0A8-E5C7F8BC1134}"/>
            </a:ext>
          </a:extLst>
        </p:cNvPr>
        <p:cNvGrpSpPr/>
        <p:nvPr/>
      </p:nvGrpSpPr>
      <p:grpSpPr>
        <a:xfrm>
          <a:off x="0" y="0"/>
          <a:ext cx="0" cy="0"/>
          <a:chOff x="0" y="0"/>
          <a:chExt cx="0" cy="0"/>
        </a:xfrm>
      </p:grpSpPr>
      <p:sp>
        <p:nvSpPr>
          <p:cNvPr id="81" name="Google Shape;81;p4:notes">
            <a:extLst>
              <a:ext uri="{FF2B5EF4-FFF2-40B4-BE49-F238E27FC236}">
                <a16:creationId xmlns:a16="http://schemas.microsoft.com/office/drawing/2014/main" id="{2B636862-F6A1-BB7A-D562-D6DFBCB923C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4:notes">
            <a:extLst>
              <a:ext uri="{FF2B5EF4-FFF2-40B4-BE49-F238E27FC236}">
                <a16:creationId xmlns:a16="http://schemas.microsoft.com/office/drawing/2014/main" id="{1737769F-58F9-6C8C-3DB8-838711B5A77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4:notes">
            <a:extLst>
              <a:ext uri="{FF2B5EF4-FFF2-40B4-BE49-F238E27FC236}">
                <a16:creationId xmlns:a16="http://schemas.microsoft.com/office/drawing/2014/main" id="{86AB6D47-8C80-E66E-BAFC-11899A67275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1188647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4.jpg"/><Relationship Id="rId13" Type="http://schemas.openxmlformats.org/officeDocument/2006/relationships/image" Target="../media/image59.jpg"/><Relationship Id="rId3" Type="http://schemas.openxmlformats.org/officeDocument/2006/relationships/image" Target="../media/image49.jpg"/><Relationship Id="rId7" Type="http://schemas.openxmlformats.org/officeDocument/2006/relationships/image" Target="../media/image53.jpg"/><Relationship Id="rId12" Type="http://schemas.openxmlformats.org/officeDocument/2006/relationships/image" Target="../media/image58.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2.jpg"/><Relationship Id="rId11" Type="http://schemas.openxmlformats.org/officeDocument/2006/relationships/image" Target="../media/image57.jpg"/><Relationship Id="rId5" Type="http://schemas.openxmlformats.org/officeDocument/2006/relationships/image" Target="../media/image51.jpg"/><Relationship Id="rId10" Type="http://schemas.openxmlformats.org/officeDocument/2006/relationships/image" Target="../media/image56.jpg"/><Relationship Id="rId4" Type="http://schemas.openxmlformats.org/officeDocument/2006/relationships/image" Target="../media/image50.jpg"/><Relationship Id="rId9" Type="http://schemas.openxmlformats.org/officeDocument/2006/relationships/image" Target="../media/image55.jpg"/><Relationship Id="rId14" Type="http://schemas.openxmlformats.org/officeDocument/2006/relationships/image" Target="../media/image60.jpg"/></Relationships>
</file>

<file path=ppt/slides/_rels/slide11.xml.rels><?xml version="1.0" encoding="UTF-8" standalone="yes"?>
<Relationships xmlns="http://schemas.openxmlformats.org/package/2006/relationships"><Relationship Id="rId8" Type="http://schemas.openxmlformats.org/officeDocument/2006/relationships/image" Target="../media/image66.jpg"/><Relationship Id="rId13" Type="http://schemas.openxmlformats.org/officeDocument/2006/relationships/image" Target="../media/image71.jpg"/><Relationship Id="rId3" Type="http://schemas.openxmlformats.org/officeDocument/2006/relationships/image" Target="../media/image61.jpg"/><Relationship Id="rId7" Type="http://schemas.openxmlformats.org/officeDocument/2006/relationships/image" Target="../media/image65.jpg"/><Relationship Id="rId12" Type="http://schemas.openxmlformats.org/officeDocument/2006/relationships/image" Target="../media/image70.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4.jpg"/><Relationship Id="rId11" Type="http://schemas.openxmlformats.org/officeDocument/2006/relationships/image" Target="../media/image69.jpg"/><Relationship Id="rId5" Type="http://schemas.openxmlformats.org/officeDocument/2006/relationships/image" Target="../media/image63.jpg"/><Relationship Id="rId10" Type="http://schemas.openxmlformats.org/officeDocument/2006/relationships/image" Target="../media/image68.jpg"/><Relationship Id="rId4" Type="http://schemas.openxmlformats.org/officeDocument/2006/relationships/image" Target="../media/image62.jpg"/><Relationship Id="rId9" Type="http://schemas.openxmlformats.org/officeDocument/2006/relationships/image" Target="../media/image67.jpg"/><Relationship Id="rId14" Type="http://schemas.openxmlformats.org/officeDocument/2006/relationships/image" Target="../media/image72.jpg"/></Relationships>
</file>

<file path=ppt/slides/_rels/slide1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s>
</file>

<file path=ppt/slides/_rels/slide13.xml.rels><?xml version="1.0" encoding="UTF-8" standalone="yes"?>
<Relationships xmlns="http://schemas.openxmlformats.org/package/2006/relationships"><Relationship Id="rId8" Type="http://schemas.openxmlformats.org/officeDocument/2006/relationships/image" Target="../media/image87.jpg"/><Relationship Id="rId13" Type="http://schemas.openxmlformats.org/officeDocument/2006/relationships/image" Target="../media/image92.jpg"/><Relationship Id="rId3" Type="http://schemas.openxmlformats.org/officeDocument/2006/relationships/image" Target="../media/image82.jpg"/><Relationship Id="rId7" Type="http://schemas.openxmlformats.org/officeDocument/2006/relationships/image" Target="../media/image86.jpg"/><Relationship Id="rId12" Type="http://schemas.openxmlformats.org/officeDocument/2006/relationships/image" Target="../media/image91.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5.jpg"/><Relationship Id="rId11" Type="http://schemas.openxmlformats.org/officeDocument/2006/relationships/image" Target="../media/image90.jpg"/><Relationship Id="rId5" Type="http://schemas.openxmlformats.org/officeDocument/2006/relationships/image" Target="../media/image84.jpg"/><Relationship Id="rId15" Type="http://schemas.openxmlformats.org/officeDocument/2006/relationships/image" Target="../media/image94.jpg"/><Relationship Id="rId10" Type="http://schemas.openxmlformats.org/officeDocument/2006/relationships/image" Target="../media/image89.jpg"/><Relationship Id="rId4" Type="http://schemas.openxmlformats.org/officeDocument/2006/relationships/image" Target="../media/image83.jpg"/><Relationship Id="rId9" Type="http://schemas.openxmlformats.org/officeDocument/2006/relationships/image" Target="../media/image88.jpg"/><Relationship Id="rId14" Type="http://schemas.openxmlformats.org/officeDocument/2006/relationships/image" Target="../media/image9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maps.app.goo.gl/4Nimh6pKGNEHA3rh9"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jpg"/><Relationship Id="rId3" Type="http://schemas.openxmlformats.org/officeDocument/2006/relationships/image" Target="../media/image1.jpg"/><Relationship Id="rId7" Type="http://schemas.openxmlformats.org/officeDocument/2006/relationships/image" Target="../media/image5.jpg"/><Relationship Id="rId12"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jp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2.jpg"/><Relationship Id="rId9" Type="http://schemas.openxmlformats.org/officeDocument/2006/relationships/image" Target="../media/image7.jpg"/><Relationship Id="rId14" Type="http://schemas.openxmlformats.org/officeDocument/2006/relationships/image" Target="../media/image12.jpg"/></Relationships>
</file>

<file path=ppt/slides/_rels/slide7.xml.rels><?xml version="1.0" encoding="UTF-8" standalone="yes"?>
<Relationships xmlns="http://schemas.openxmlformats.org/package/2006/relationships"><Relationship Id="rId8" Type="http://schemas.openxmlformats.org/officeDocument/2006/relationships/image" Target="../media/image18.jpg"/><Relationship Id="rId13" Type="http://schemas.openxmlformats.org/officeDocument/2006/relationships/image" Target="../media/image23.jpg"/><Relationship Id="rId3" Type="http://schemas.openxmlformats.org/officeDocument/2006/relationships/image" Target="../media/image13.jpg"/><Relationship Id="rId7" Type="http://schemas.openxmlformats.org/officeDocument/2006/relationships/image" Target="../media/image17.jpg"/><Relationship Id="rId12"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jpg"/><Relationship Id="rId11" Type="http://schemas.openxmlformats.org/officeDocument/2006/relationships/image" Target="../media/image21.jpg"/><Relationship Id="rId5" Type="http://schemas.openxmlformats.org/officeDocument/2006/relationships/image" Target="../media/image15.jpg"/><Relationship Id="rId10" Type="http://schemas.openxmlformats.org/officeDocument/2006/relationships/image" Target="../media/image20.jpg"/><Relationship Id="rId4" Type="http://schemas.openxmlformats.org/officeDocument/2006/relationships/image" Target="../media/image14.jpg"/><Relationship Id="rId9" Type="http://schemas.openxmlformats.org/officeDocument/2006/relationships/image" Target="../media/image19.jpg"/><Relationship Id="rId14" Type="http://schemas.openxmlformats.org/officeDocument/2006/relationships/image" Target="../media/image24.jpg"/></Relationships>
</file>

<file path=ppt/slides/_rels/slide8.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3" Type="http://schemas.openxmlformats.org/officeDocument/2006/relationships/image" Target="../media/image25.jpeg"/><Relationship Id="rId7" Type="http://schemas.openxmlformats.org/officeDocument/2006/relationships/image" Target="../media/image29.jpeg"/><Relationship Id="rId12"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 Id="rId14" Type="http://schemas.openxmlformats.org/officeDocument/2006/relationships/image" Target="../media/image36.jpeg"/></Relationships>
</file>

<file path=ppt/slides/_rels/slide9.xml.rels><?xml version="1.0" encoding="UTF-8" standalone="yes"?>
<Relationships xmlns="http://schemas.openxmlformats.org/package/2006/relationships"><Relationship Id="rId8" Type="http://schemas.openxmlformats.org/officeDocument/2006/relationships/image" Target="../media/image42.jpg"/><Relationship Id="rId13" Type="http://schemas.openxmlformats.org/officeDocument/2006/relationships/image" Target="../media/image47.jpg"/><Relationship Id="rId3" Type="http://schemas.openxmlformats.org/officeDocument/2006/relationships/image" Target="../media/image37.jpg"/><Relationship Id="rId7" Type="http://schemas.openxmlformats.org/officeDocument/2006/relationships/image" Target="../media/image41.jpg"/><Relationship Id="rId12" Type="http://schemas.openxmlformats.org/officeDocument/2006/relationships/image" Target="../media/image46.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0.jpg"/><Relationship Id="rId11" Type="http://schemas.openxmlformats.org/officeDocument/2006/relationships/image" Target="../media/image45.jpg"/><Relationship Id="rId5" Type="http://schemas.openxmlformats.org/officeDocument/2006/relationships/image" Target="../media/image39.jpg"/><Relationship Id="rId10" Type="http://schemas.openxmlformats.org/officeDocument/2006/relationships/image" Target="../media/image44.jpg"/><Relationship Id="rId4" Type="http://schemas.openxmlformats.org/officeDocument/2006/relationships/image" Target="../media/image38.jpg"/><Relationship Id="rId9" Type="http://schemas.openxmlformats.org/officeDocument/2006/relationships/image" Target="../media/image43.jpg"/><Relationship Id="rId14" Type="http://schemas.openxmlformats.org/officeDocument/2006/relationships/image" Target="../media/image4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1628"/>
        </a:solidFill>
        <a:effectLst/>
      </p:bgPr>
    </p:bg>
    <p:spTree>
      <p:nvGrpSpPr>
        <p:cNvPr id="1" name="Shape 15"/>
        <p:cNvGrpSpPr/>
        <p:nvPr/>
      </p:nvGrpSpPr>
      <p:grpSpPr>
        <a:xfrm>
          <a:off x="0" y="0"/>
          <a:ext cx="0" cy="0"/>
          <a:chOff x="0" y="0"/>
          <a:chExt cx="0" cy="0"/>
        </a:xfrm>
      </p:grpSpPr>
      <p:sp>
        <p:nvSpPr>
          <p:cNvPr id="16" name="Google Shape;16;p1"/>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1"/>
          <p:cNvSpPr/>
          <p:nvPr/>
        </p:nvSpPr>
        <p:spPr>
          <a:xfrm>
            <a:off x="731520" y="1097280"/>
            <a:ext cx="768096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600"/>
              <a:buFont typeface="Calibri"/>
              <a:buNone/>
            </a:pPr>
            <a:r>
              <a:rPr lang="en-US" sz="3600" b="1" i="0" u="none" strike="noStrike" cap="none" dirty="0">
                <a:solidFill>
                  <a:srgbClr val="FFFFFF"/>
                </a:solidFill>
                <a:latin typeface="Calibri"/>
                <a:ea typeface="Calibri"/>
                <a:cs typeface="Calibri"/>
                <a:sym typeface="Calibri"/>
              </a:rPr>
              <a:t>ARCSA CAPITAL GP LLC</a:t>
            </a:r>
            <a:endParaRPr sz="3600" b="0" i="0" u="none" strike="noStrike" cap="none" dirty="0">
              <a:solidFill>
                <a:schemeClr val="dk1"/>
              </a:solidFill>
              <a:latin typeface="Calibri"/>
              <a:ea typeface="Calibri"/>
              <a:cs typeface="Calibri"/>
              <a:sym typeface="Calibri"/>
            </a:endParaRPr>
          </a:p>
        </p:txBody>
      </p:sp>
      <p:sp>
        <p:nvSpPr>
          <p:cNvPr id="18" name="Google Shape;18;p1"/>
          <p:cNvSpPr/>
          <p:nvPr/>
        </p:nvSpPr>
        <p:spPr>
          <a:xfrm>
            <a:off x="731520" y="1737360"/>
            <a:ext cx="768096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4BC75"/>
              </a:buClr>
              <a:buSzPts val="1400"/>
              <a:buFont typeface="Calibri"/>
              <a:buNone/>
            </a:pPr>
            <a:r>
              <a:rPr lang="en-US" sz="1400" b="0" i="0" u="none" strike="noStrike" cap="none" dirty="0">
                <a:solidFill>
                  <a:srgbClr val="D4BC75"/>
                </a:solidFill>
                <a:latin typeface="Calibri"/>
                <a:ea typeface="Calibri"/>
                <a:cs typeface="Calibri"/>
                <a:sym typeface="Calibri"/>
              </a:rPr>
              <a:t>June 202</a:t>
            </a:r>
            <a:r>
              <a:rPr lang="en-US" dirty="0">
                <a:solidFill>
                  <a:srgbClr val="D4BC75"/>
                </a:solidFill>
                <a:latin typeface="Calibri"/>
                <a:ea typeface="Calibri"/>
                <a:cs typeface="Calibri"/>
                <a:sym typeface="Calibri"/>
              </a:rPr>
              <a:t>6</a:t>
            </a:r>
            <a:endParaRPr sz="1400" b="0" i="0" u="none" strike="noStrike" cap="none" dirty="0">
              <a:solidFill>
                <a:schemeClr val="dk1"/>
              </a:solidFill>
              <a:latin typeface="Calibri"/>
              <a:ea typeface="Calibri"/>
              <a:cs typeface="Calibri"/>
              <a:sym typeface="Calibri"/>
            </a:endParaRPr>
          </a:p>
        </p:txBody>
      </p:sp>
      <p:sp>
        <p:nvSpPr>
          <p:cNvPr id="19" name="Google Shape;19;p1"/>
          <p:cNvSpPr/>
          <p:nvPr/>
        </p:nvSpPr>
        <p:spPr>
          <a:xfrm>
            <a:off x="731520" y="2331720"/>
            <a:ext cx="1097280" cy="22860"/>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1"/>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Shape 140"/>
        <p:cNvGrpSpPr/>
        <p:nvPr/>
      </p:nvGrpSpPr>
      <p:grpSpPr>
        <a:xfrm>
          <a:off x="0" y="0"/>
          <a:ext cx="0" cy="0"/>
          <a:chOff x="0" y="0"/>
          <a:chExt cx="0" cy="0"/>
        </a:xfrm>
      </p:grpSpPr>
      <p:sp>
        <p:nvSpPr>
          <p:cNvPr id="141" name="Google Shape;141;p6"/>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6"/>
          <p:cNvSpPr/>
          <p:nvPr/>
        </p:nvSpPr>
        <p:spPr>
          <a:xfrm>
            <a:off x="731520" y="320040"/>
            <a:ext cx="6405260" cy="502920"/>
          </a:xfrm>
          <a:prstGeom prst="rect">
            <a:avLst/>
          </a:prstGeom>
          <a:noFill/>
          <a:ln>
            <a:noFill/>
          </a:ln>
        </p:spPr>
        <p:txBody>
          <a:bodyPr spcFirstLastPara="1" wrap="square" lIns="0" tIns="0" rIns="0" bIns="0" anchor="ctr" anchorCtr="0">
            <a:noAutofit/>
          </a:bodyPr>
          <a:lstStyle/>
          <a:p>
            <a:pPr algn="ctr" fontAlgn="b">
              <a:buNone/>
            </a:pPr>
            <a:r>
              <a:rPr lang="es-MX" sz="2800" b="1" dirty="0">
                <a:solidFill>
                  <a:schemeClr val="tx1"/>
                </a:solidFill>
                <a:latin typeface="Aptos Narrow" panose="020B0004020202020204" pitchFamily="34" charset="0"/>
              </a:rPr>
              <a:t>1405 Lenox Ave, Miami Beach, FL BEFORE</a:t>
            </a:r>
          </a:p>
        </p:txBody>
      </p:sp>
      <p:sp>
        <p:nvSpPr>
          <p:cNvPr id="143" name="Google Shape;143;p6"/>
          <p:cNvSpPr/>
          <p:nvPr/>
        </p:nvSpPr>
        <p:spPr>
          <a:xfrm>
            <a:off x="731520" y="868680"/>
            <a:ext cx="731520" cy="22860"/>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6"/>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AC82B5D6-CE8B-CD5C-2DA9-ADEF3E25AB35}"/>
              </a:ext>
            </a:extLst>
          </p:cNvPr>
          <p:cNvPicPr>
            <a:picLocks noChangeAspect="1"/>
          </p:cNvPicPr>
          <p:nvPr/>
        </p:nvPicPr>
        <p:blipFill>
          <a:blip r:embed="rId3"/>
          <a:stretch>
            <a:fillRect/>
          </a:stretch>
        </p:blipFill>
        <p:spPr>
          <a:xfrm>
            <a:off x="7261245" y="3540600"/>
            <a:ext cx="1687492" cy="1260000"/>
          </a:xfrm>
          <a:prstGeom prst="rect">
            <a:avLst/>
          </a:prstGeom>
        </p:spPr>
      </p:pic>
      <p:pic>
        <p:nvPicPr>
          <p:cNvPr id="5" name="Imagen 4">
            <a:extLst>
              <a:ext uri="{FF2B5EF4-FFF2-40B4-BE49-F238E27FC236}">
                <a16:creationId xmlns:a16="http://schemas.microsoft.com/office/drawing/2014/main" id="{BD68DEA0-642C-B568-515D-D12ED256AF70}"/>
              </a:ext>
            </a:extLst>
          </p:cNvPr>
          <p:cNvPicPr>
            <a:picLocks noChangeAspect="1"/>
          </p:cNvPicPr>
          <p:nvPr/>
        </p:nvPicPr>
        <p:blipFill>
          <a:blip r:embed="rId4"/>
          <a:stretch>
            <a:fillRect/>
          </a:stretch>
        </p:blipFill>
        <p:spPr>
          <a:xfrm>
            <a:off x="2936520" y="823332"/>
            <a:ext cx="2242492" cy="1260000"/>
          </a:xfrm>
          <a:prstGeom prst="rect">
            <a:avLst/>
          </a:prstGeom>
        </p:spPr>
      </p:pic>
      <p:pic>
        <p:nvPicPr>
          <p:cNvPr id="7" name="Imagen 6">
            <a:extLst>
              <a:ext uri="{FF2B5EF4-FFF2-40B4-BE49-F238E27FC236}">
                <a16:creationId xmlns:a16="http://schemas.microsoft.com/office/drawing/2014/main" id="{A3DF0001-1769-1C2C-C080-4E9B304FEE0D}"/>
              </a:ext>
            </a:extLst>
          </p:cNvPr>
          <p:cNvPicPr>
            <a:picLocks noChangeAspect="1"/>
          </p:cNvPicPr>
          <p:nvPr/>
        </p:nvPicPr>
        <p:blipFill>
          <a:blip r:embed="rId5"/>
          <a:stretch>
            <a:fillRect/>
          </a:stretch>
        </p:blipFill>
        <p:spPr>
          <a:xfrm>
            <a:off x="454708" y="790763"/>
            <a:ext cx="2242492" cy="1260000"/>
          </a:xfrm>
          <a:prstGeom prst="rect">
            <a:avLst/>
          </a:prstGeom>
        </p:spPr>
      </p:pic>
      <p:pic>
        <p:nvPicPr>
          <p:cNvPr id="9" name="Imagen 8">
            <a:extLst>
              <a:ext uri="{FF2B5EF4-FFF2-40B4-BE49-F238E27FC236}">
                <a16:creationId xmlns:a16="http://schemas.microsoft.com/office/drawing/2014/main" id="{39F7BEDB-1F4C-4BAD-80C8-A504F67A45E9}"/>
              </a:ext>
            </a:extLst>
          </p:cNvPr>
          <p:cNvPicPr>
            <a:picLocks noChangeAspect="1"/>
          </p:cNvPicPr>
          <p:nvPr/>
        </p:nvPicPr>
        <p:blipFill>
          <a:blip r:embed="rId6"/>
          <a:stretch>
            <a:fillRect/>
          </a:stretch>
        </p:blipFill>
        <p:spPr>
          <a:xfrm>
            <a:off x="2961927" y="2156413"/>
            <a:ext cx="2240000" cy="1260000"/>
          </a:xfrm>
          <a:prstGeom prst="rect">
            <a:avLst/>
          </a:prstGeom>
        </p:spPr>
      </p:pic>
      <p:pic>
        <p:nvPicPr>
          <p:cNvPr id="11" name="Imagen 10">
            <a:extLst>
              <a:ext uri="{FF2B5EF4-FFF2-40B4-BE49-F238E27FC236}">
                <a16:creationId xmlns:a16="http://schemas.microsoft.com/office/drawing/2014/main" id="{3F7017C6-2AD8-74AF-AD86-CB428C739830}"/>
              </a:ext>
            </a:extLst>
          </p:cNvPr>
          <p:cNvPicPr>
            <a:picLocks noChangeAspect="1"/>
          </p:cNvPicPr>
          <p:nvPr/>
        </p:nvPicPr>
        <p:blipFill>
          <a:blip r:embed="rId7"/>
          <a:stretch>
            <a:fillRect/>
          </a:stretch>
        </p:blipFill>
        <p:spPr>
          <a:xfrm>
            <a:off x="457200" y="2156413"/>
            <a:ext cx="2240000" cy="1260000"/>
          </a:xfrm>
          <a:prstGeom prst="rect">
            <a:avLst/>
          </a:prstGeom>
        </p:spPr>
      </p:pic>
      <p:pic>
        <p:nvPicPr>
          <p:cNvPr id="15" name="Imagen 14">
            <a:extLst>
              <a:ext uri="{FF2B5EF4-FFF2-40B4-BE49-F238E27FC236}">
                <a16:creationId xmlns:a16="http://schemas.microsoft.com/office/drawing/2014/main" id="{029C63B9-7FF6-8111-EA76-E7642AA4F592}"/>
              </a:ext>
            </a:extLst>
          </p:cNvPr>
          <p:cNvPicPr>
            <a:picLocks noChangeAspect="1"/>
          </p:cNvPicPr>
          <p:nvPr/>
        </p:nvPicPr>
        <p:blipFill>
          <a:blip r:embed="rId8"/>
          <a:stretch>
            <a:fillRect/>
          </a:stretch>
        </p:blipFill>
        <p:spPr>
          <a:xfrm>
            <a:off x="2937766" y="3563460"/>
            <a:ext cx="2240000" cy="1260000"/>
          </a:xfrm>
          <a:prstGeom prst="rect">
            <a:avLst/>
          </a:prstGeom>
        </p:spPr>
      </p:pic>
      <p:pic>
        <p:nvPicPr>
          <p:cNvPr id="19" name="Imagen 18">
            <a:extLst>
              <a:ext uri="{FF2B5EF4-FFF2-40B4-BE49-F238E27FC236}">
                <a16:creationId xmlns:a16="http://schemas.microsoft.com/office/drawing/2014/main" id="{C7A44BC7-8CB3-40AE-4ADB-8B8ADE48D163}"/>
              </a:ext>
            </a:extLst>
          </p:cNvPr>
          <p:cNvPicPr>
            <a:picLocks noChangeAspect="1"/>
          </p:cNvPicPr>
          <p:nvPr/>
        </p:nvPicPr>
        <p:blipFill>
          <a:blip r:embed="rId9"/>
          <a:stretch>
            <a:fillRect/>
          </a:stretch>
        </p:blipFill>
        <p:spPr>
          <a:xfrm>
            <a:off x="457200" y="3489866"/>
            <a:ext cx="2240000" cy="1260000"/>
          </a:xfrm>
          <a:prstGeom prst="rect">
            <a:avLst/>
          </a:prstGeom>
        </p:spPr>
      </p:pic>
      <p:pic>
        <p:nvPicPr>
          <p:cNvPr id="21" name="Imagen 20">
            <a:extLst>
              <a:ext uri="{FF2B5EF4-FFF2-40B4-BE49-F238E27FC236}">
                <a16:creationId xmlns:a16="http://schemas.microsoft.com/office/drawing/2014/main" id="{C8678131-52AB-6F66-25C6-CC3E0DD37252}"/>
              </a:ext>
            </a:extLst>
          </p:cNvPr>
          <p:cNvPicPr>
            <a:picLocks noChangeAspect="1"/>
          </p:cNvPicPr>
          <p:nvPr/>
        </p:nvPicPr>
        <p:blipFill>
          <a:blip r:embed="rId10"/>
          <a:stretch>
            <a:fillRect/>
          </a:stretch>
        </p:blipFill>
        <p:spPr>
          <a:xfrm>
            <a:off x="5395332" y="2172443"/>
            <a:ext cx="1680000" cy="1260000"/>
          </a:xfrm>
          <a:prstGeom prst="rect">
            <a:avLst/>
          </a:prstGeom>
        </p:spPr>
      </p:pic>
      <p:pic>
        <p:nvPicPr>
          <p:cNvPr id="23" name="Imagen 22">
            <a:extLst>
              <a:ext uri="{FF2B5EF4-FFF2-40B4-BE49-F238E27FC236}">
                <a16:creationId xmlns:a16="http://schemas.microsoft.com/office/drawing/2014/main" id="{48CC6CEF-1598-685F-B39E-670E6426016D}"/>
              </a:ext>
            </a:extLst>
          </p:cNvPr>
          <p:cNvPicPr>
            <a:picLocks noChangeAspect="1"/>
          </p:cNvPicPr>
          <p:nvPr/>
        </p:nvPicPr>
        <p:blipFill>
          <a:blip r:embed="rId11"/>
          <a:stretch>
            <a:fillRect/>
          </a:stretch>
        </p:blipFill>
        <p:spPr>
          <a:xfrm>
            <a:off x="7268737" y="2181780"/>
            <a:ext cx="1680000" cy="1260000"/>
          </a:xfrm>
          <a:prstGeom prst="rect">
            <a:avLst/>
          </a:prstGeom>
        </p:spPr>
      </p:pic>
      <p:pic>
        <p:nvPicPr>
          <p:cNvPr id="25" name="Imagen 24">
            <a:extLst>
              <a:ext uri="{FF2B5EF4-FFF2-40B4-BE49-F238E27FC236}">
                <a16:creationId xmlns:a16="http://schemas.microsoft.com/office/drawing/2014/main" id="{441E1912-BE75-79CA-0E42-CCF956D19562}"/>
              </a:ext>
            </a:extLst>
          </p:cNvPr>
          <p:cNvPicPr>
            <a:picLocks noChangeAspect="1"/>
          </p:cNvPicPr>
          <p:nvPr/>
        </p:nvPicPr>
        <p:blipFill>
          <a:blip r:embed="rId12"/>
          <a:stretch>
            <a:fillRect/>
          </a:stretch>
        </p:blipFill>
        <p:spPr>
          <a:xfrm>
            <a:off x="5395332" y="3563460"/>
            <a:ext cx="1680000" cy="1260000"/>
          </a:xfrm>
          <a:prstGeom prst="rect">
            <a:avLst/>
          </a:prstGeom>
        </p:spPr>
      </p:pic>
      <p:pic>
        <p:nvPicPr>
          <p:cNvPr id="27" name="Imagen 26">
            <a:extLst>
              <a:ext uri="{FF2B5EF4-FFF2-40B4-BE49-F238E27FC236}">
                <a16:creationId xmlns:a16="http://schemas.microsoft.com/office/drawing/2014/main" id="{B6D56DC7-C798-59CA-F7D1-5A46D9C2AB5D}"/>
              </a:ext>
            </a:extLst>
          </p:cNvPr>
          <p:cNvPicPr>
            <a:picLocks noChangeAspect="1"/>
          </p:cNvPicPr>
          <p:nvPr/>
        </p:nvPicPr>
        <p:blipFill>
          <a:blip r:embed="rId13"/>
          <a:stretch>
            <a:fillRect/>
          </a:stretch>
        </p:blipFill>
        <p:spPr>
          <a:xfrm>
            <a:off x="5395332" y="822960"/>
            <a:ext cx="1680000" cy="1260000"/>
          </a:xfrm>
          <a:prstGeom prst="rect">
            <a:avLst/>
          </a:prstGeom>
        </p:spPr>
      </p:pic>
      <p:pic>
        <p:nvPicPr>
          <p:cNvPr id="29" name="Imagen 28">
            <a:extLst>
              <a:ext uri="{FF2B5EF4-FFF2-40B4-BE49-F238E27FC236}">
                <a16:creationId xmlns:a16="http://schemas.microsoft.com/office/drawing/2014/main" id="{52211193-1113-2862-20F2-B5D96966A87C}"/>
              </a:ext>
            </a:extLst>
          </p:cNvPr>
          <p:cNvPicPr>
            <a:picLocks noChangeAspect="1"/>
          </p:cNvPicPr>
          <p:nvPr/>
        </p:nvPicPr>
        <p:blipFill>
          <a:blip r:embed="rId14"/>
          <a:stretch>
            <a:fillRect/>
          </a:stretch>
        </p:blipFill>
        <p:spPr>
          <a:xfrm>
            <a:off x="7268737" y="822960"/>
            <a:ext cx="1680000" cy="1260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45DF28E2-594A-CE97-6F5D-AAA774951D16}"/>
            </a:ext>
          </a:extLst>
        </p:cNvPr>
        <p:cNvGrpSpPr/>
        <p:nvPr/>
      </p:nvGrpSpPr>
      <p:grpSpPr>
        <a:xfrm>
          <a:off x="0" y="0"/>
          <a:ext cx="0" cy="0"/>
          <a:chOff x="0" y="0"/>
          <a:chExt cx="0" cy="0"/>
        </a:xfrm>
      </p:grpSpPr>
      <p:sp>
        <p:nvSpPr>
          <p:cNvPr id="141" name="Google Shape;141;p6">
            <a:extLst>
              <a:ext uri="{FF2B5EF4-FFF2-40B4-BE49-F238E27FC236}">
                <a16:creationId xmlns:a16="http://schemas.microsoft.com/office/drawing/2014/main" id="{DB798019-7A4C-E61A-06FB-BE6408951EB2}"/>
              </a:ext>
            </a:extLst>
          </p:cNvPr>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6">
            <a:extLst>
              <a:ext uri="{FF2B5EF4-FFF2-40B4-BE49-F238E27FC236}">
                <a16:creationId xmlns:a16="http://schemas.microsoft.com/office/drawing/2014/main" id="{9D8C2E2B-11A2-5BFC-9641-45875824FD9A}"/>
              </a:ext>
            </a:extLst>
          </p:cNvPr>
          <p:cNvSpPr/>
          <p:nvPr/>
        </p:nvSpPr>
        <p:spPr>
          <a:xfrm>
            <a:off x="731520" y="320040"/>
            <a:ext cx="6405260" cy="502920"/>
          </a:xfrm>
          <a:prstGeom prst="rect">
            <a:avLst/>
          </a:prstGeom>
          <a:noFill/>
          <a:ln>
            <a:noFill/>
          </a:ln>
        </p:spPr>
        <p:txBody>
          <a:bodyPr spcFirstLastPara="1" wrap="square" lIns="0" tIns="0" rIns="0" bIns="0" anchor="ctr" anchorCtr="0">
            <a:noAutofit/>
          </a:bodyPr>
          <a:lstStyle/>
          <a:p>
            <a:pPr algn="ctr" fontAlgn="b">
              <a:buNone/>
            </a:pPr>
            <a:r>
              <a:rPr lang="es-MX" sz="2800" b="1" dirty="0">
                <a:solidFill>
                  <a:schemeClr val="tx1"/>
                </a:solidFill>
                <a:latin typeface="Aptos Narrow" panose="020B0004020202020204" pitchFamily="34" charset="0"/>
              </a:rPr>
              <a:t>1405 Lenox Ave, Miami Beach, FL   AFTER</a:t>
            </a:r>
          </a:p>
        </p:txBody>
      </p:sp>
      <p:sp>
        <p:nvSpPr>
          <p:cNvPr id="170" name="Google Shape;170;p6">
            <a:extLst>
              <a:ext uri="{FF2B5EF4-FFF2-40B4-BE49-F238E27FC236}">
                <a16:creationId xmlns:a16="http://schemas.microsoft.com/office/drawing/2014/main" id="{E2A78A86-B5B3-F654-10D8-F3357CAA7657}"/>
              </a:ext>
            </a:extLst>
          </p:cNvPr>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pic>
        <p:nvPicPr>
          <p:cNvPr id="4" name="Imagen 3">
            <a:extLst>
              <a:ext uri="{FF2B5EF4-FFF2-40B4-BE49-F238E27FC236}">
                <a16:creationId xmlns:a16="http://schemas.microsoft.com/office/drawing/2014/main" id="{79936F39-FF00-48D1-8CFD-7C215E4F1A8E}"/>
              </a:ext>
            </a:extLst>
          </p:cNvPr>
          <p:cNvPicPr>
            <a:picLocks noChangeAspect="1"/>
          </p:cNvPicPr>
          <p:nvPr/>
        </p:nvPicPr>
        <p:blipFill>
          <a:blip r:embed="rId3"/>
          <a:stretch>
            <a:fillRect/>
          </a:stretch>
        </p:blipFill>
        <p:spPr>
          <a:xfrm>
            <a:off x="803194" y="802625"/>
            <a:ext cx="1890000" cy="1260000"/>
          </a:xfrm>
          <a:prstGeom prst="rect">
            <a:avLst/>
          </a:prstGeom>
        </p:spPr>
      </p:pic>
      <p:pic>
        <p:nvPicPr>
          <p:cNvPr id="12" name="Imagen 11">
            <a:extLst>
              <a:ext uri="{FF2B5EF4-FFF2-40B4-BE49-F238E27FC236}">
                <a16:creationId xmlns:a16="http://schemas.microsoft.com/office/drawing/2014/main" id="{A9BDD0FE-FAE7-153D-6431-F030BC12C638}"/>
              </a:ext>
            </a:extLst>
          </p:cNvPr>
          <p:cNvPicPr>
            <a:picLocks noChangeAspect="1"/>
          </p:cNvPicPr>
          <p:nvPr/>
        </p:nvPicPr>
        <p:blipFill>
          <a:blip r:embed="rId4"/>
          <a:stretch>
            <a:fillRect/>
          </a:stretch>
        </p:blipFill>
        <p:spPr>
          <a:xfrm>
            <a:off x="803194" y="3540599"/>
            <a:ext cx="1890000" cy="1260000"/>
          </a:xfrm>
          <a:prstGeom prst="rect">
            <a:avLst/>
          </a:prstGeom>
        </p:spPr>
      </p:pic>
      <p:pic>
        <p:nvPicPr>
          <p:cNvPr id="14" name="Imagen 13">
            <a:extLst>
              <a:ext uri="{FF2B5EF4-FFF2-40B4-BE49-F238E27FC236}">
                <a16:creationId xmlns:a16="http://schemas.microsoft.com/office/drawing/2014/main" id="{4E39474B-E7AE-F4CB-581B-F2CEB2A003CE}"/>
              </a:ext>
            </a:extLst>
          </p:cNvPr>
          <p:cNvPicPr>
            <a:picLocks noChangeAspect="1"/>
          </p:cNvPicPr>
          <p:nvPr/>
        </p:nvPicPr>
        <p:blipFill>
          <a:blip r:embed="rId5"/>
          <a:stretch>
            <a:fillRect/>
          </a:stretch>
        </p:blipFill>
        <p:spPr>
          <a:xfrm>
            <a:off x="2929053" y="816527"/>
            <a:ext cx="1890000" cy="1260000"/>
          </a:xfrm>
          <a:prstGeom prst="rect">
            <a:avLst/>
          </a:prstGeom>
        </p:spPr>
      </p:pic>
      <p:pic>
        <p:nvPicPr>
          <p:cNvPr id="17" name="Imagen 16">
            <a:extLst>
              <a:ext uri="{FF2B5EF4-FFF2-40B4-BE49-F238E27FC236}">
                <a16:creationId xmlns:a16="http://schemas.microsoft.com/office/drawing/2014/main" id="{0A9B09A9-3009-1D39-D0B0-B7DF2F2839CE}"/>
              </a:ext>
            </a:extLst>
          </p:cNvPr>
          <p:cNvPicPr>
            <a:picLocks noChangeAspect="1"/>
          </p:cNvPicPr>
          <p:nvPr/>
        </p:nvPicPr>
        <p:blipFill>
          <a:blip r:embed="rId6"/>
          <a:stretch>
            <a:fillRect/>
          </a:stretch>
        </p:blipFill>
        <p:spPr>
          <a:xfrm>
            <a:off x="2906666" y="2144551"/>
            <a:ext cx="1890000" cy="1260000"/>
          </a:xfrm>
          <a:prstGeom prst="rect">
            <a:avLst/>
          </a:prstGeom>
        </p:spPr>
      </p:pic>
      <p:pic>
        <p:nvPicPr>
          <p:cNvPr id="20" name="Imagen 19">
            <a:extLst>
              <a:ext uri="{FF2B5EF4-FFF2-40B4-BE49-F238E27FC236}">
                <a16:creationId xmlns:a16="http://schemas.microsoft.com/office/drawing/2014/main" id="{CA21DAD5-FFFD-F3CF-F7B7-86B08EBF7C84}"/>
              </a:ext>
            </a:extLst>
          </p:cNvPr>
          <p:cNvPicPr>
            <a:picLocks noChangeAspect="1"/>
          </p:cNvPicPr>
          <p:nvPr/>
        </p:nvPicPr>
        <p:blipFill>
          <a:blip r:embed="rId7"/>
          <a:stretch>
            <a:fillRect/>
          </a:stretch>
        </p:blipFill>
        <p:spPr>
          <a:xfrm>
            <a:off x="4929187" y="3540600"/>
            <a:ext cx="1890000" cy="1260000"/>
          </a:xfrm>
          <a:prstGeom prst="rect">
            <a:avLst/>
          </a:prstGeom>
        </p:spPr>
      </p:pic>
      <p:pic>
        <p:nvPicPr>
          <p:cNvPr id="24" name="Imagen 23">
            <a:extLst>
              <a:ext uri="{FF2B5EF4-FFF2-40B4-BE49-F238E27FC236}">
                <a16:creationId xmlns:a16="http://schemas.microsoft.com/office/drawing/2014/main" id="{526382F1-E996-05AA-9ABC-957DB4FB3AA3}"/>
              </a:ext>
            </a:extLst>
          </p:cNvPr>
          <p:cNvPicPr>
            <a:picLocks noChangeAspect="1"/>
          </p:cNvPicPr>
          <p:nvPr/>
        </p:nvPicPr>
        <p:blipFill>
          <a:blip r:embed="rId8"/>
          <a:stretch>
            <a:fillRect/>
          </a:stretch>
        </p:blipFill>
        <p:spPr>
          <a:xfrm>
            <a:off x="2906667" y="3540600"/>
            <a:ext cx="1889999" cy="1259999"/>
          </a:xfrm>
          <a:prstGeom prst="rect">
            <a:avLst/>
          </a:prstGeom>
        </p:spPr>
      </p:pic>
      <p:pic>
        <p:nvPicPr>
          <p:cNvPr id="28" name="Imagen 27">
            <a:extLst>
              <a:ext uri="{FF2B5EF4-FFF2-40B4-BE49-F238E27FC236}">
                <a16:creationId xmlns:a16="http://schemas.microsoft.com/office/drawing/2014/main" id="{10762CCA-9EDE-09D2-4C19-97D215A0FD95}"/>
              </a:ext>
            </a:extLst>
          </p:cNvPr>
          <p:cNvPicPr>
            <a:picLocks noChangeAspect="1"/>
          </p:cNvPicPr>
          <p:nvPr/>
        </p:nvPicPr>
        <p:blipFill>
          <a:blip r:embed="rId9"/>
          <a:stretch>
            <a:fillRect/>
          </a:stretch>
        </p:blipFill>
        <p:spPr>
          <a:xfrm>
            <a:off x="6929321" y="2144551"/>
            <a:ext cx="1890000" cy="1260000"/>
          </a:xfrm>
          <a:prstGeom prst="rect">
            <a:avLst/>
          </a:prstGeom>
        </p:spPr>
      </p:pic>
      <p:pic>
        <p:nvPicPr>
          <p:cNvPr id="31" name="Imagen 30">
            <a:extLst>
              <a:ext uri="{FF2B5EF4-FFF2-40B4-BE49-F238E27FC236}">
                <a16:creationId xmlns:a16="http://schemas.microsoft.com/office/drawing/2014/main" id="{3EA04BD0-6F0E-4756-9CDD-C6AC693C3D1C}"/>
              </a:ext>
            </a:extLst>
          </p:cNvPr>
          <p:cNvPicPr>
            <a:picLocks noChangeAspect="1"/>
          </p:cNvPicPr>
          <p:nvPr/>
        </p:nvPicPr>
        <p:blipFill>
          <a:blip r:embed="rId10"/>
          <a:stretch>
            <a:fillRect/>
          </a:stretch>
        </p:blipFill>
        <p:spPr>
          <a:xfrm>
            <a:off x="6929321" y="3540600"/>
            <a:ext cx="1890000" cy="1260000"/>
          </a:xfrm>
          <a:prstGeom prst="rect">
            <a:avLst/>
          </a:prstGeom>
        </p:spPr>
      </p:pic>
      <p:pic>
        <p:nvPicPr>
          <p:cNvPr id="33" name="Imagen 32">
            <a:extLst>
              <a:ext uri="{FF2B5EF4-FFF2-40B4-BE49-F238E27FC236}">
                <a16:creationId xmlns:a16="http://schemas.microsoft.com/office/drawing/2014/main" id="{677779E8-E6BC-87B4-207D-02D4D5063D26}"/>
              </a:ext>
            </a:extLst>
          </p:cNvPr>
          <p:cNvPicPr>
            <a:picLocks noChangeAspect="1"/>
          </p:cNvPicPr>
          <p:nvPr/>
        </p:nvPicPr>
        <p:blipFill>
          <a:blip r:embed="rId11"/>
          <a:stretch>
            <a:fillRect/>
          </a:stretch>
        </p:blipFill>
        <p:spPr>
          <a:xfrm>
            <a:off x="4929187" y="2144551"/>
            <a:ext cx="1890000" cy="1260000"/>
          </a:xfrm>
          <a:prstGeom prst="rect">
            <a:avLst/>
          </a:prstGeom>
        </p:spPr>
      </p:pic>
      <p:pic>
        <p:nvPicPr>
          <p:cNvPr id="35" name="Imagen 34">
            <a:extLst>
              <a:ext uri="{FF2B5EF4-FFF2-40B4-BE49-F238E27FC236}">
                <a16:creationId xmlns:a16="http://schemas.microsoft.com/office/drawing/2014/main" id="{C744FB7B-3E38-8101-9833-2C9960177F77}"/>
              </a:ext>
            </a:extLst>
          </p:cNvPr>
          <p:cNvPicPr>
            <a:picLocks noChangeAspect="1"/>
          </p:cNvPicPr>
          <p:nvPr/>
        </p:nvPicPr>
        <p:blipFill>
          <a:blip r:embed="rId12"/>
          <a:stretch>
            <a:fillRect/>
          </a:stretch>
        </p:blipFill>
        <p:spPr>
          <a:xfrm>
            <a:off x="4929187" y="765395"/>
            <a:ext cx="1890000" cy="1297229"/>
          </a:xfrm>
          <a:prstGeom prst="rect">
            <a:avLst/>
          </a:prstGeom>
        </p:spPr>
      </p:pic>
      <p:pic>
        <p:nvPicPr>
          <p:cNvPr id="37" name="Imagen 36">
            <a:extLst>
              <a:ext uri="{FF2B5EF4-FFF2-40B4-BE49-F238E27FC236}">
                <a16:creationId xmlns:a16="http://schemas.microsoft.com/office/drawing/2014/main" id="{CB042082-A307-59A4-7BB6-E63A9229AE3A}"/>
              </a:ext>
            </a:extLst>
          </p:cNvPr>
          <p:cNvPicPr>
            <a:picLocks noChangeAspect="1"/>
          </p:cNvPicPr>
          <p:nvPr/>
        </p:nvPicPr>
        <p:blipFill>
          <a:blip r:embed="rId13"/>
          <a:stretch>
            <a:fillRect/>
          </a:stretch>
        </p:blipFill>
        <p:spPr>
          <a:xfrm>
            <a:off x="6929321" y="765396"/>
            <a:ext cx="1890000" cy="1243106"/>
          </a:xfrm>
          <a:prstGeom prst="rect">
            <a:avLst/>
          </a:prstGeom>
        </p:spPr>
      </p:pic>
      <p:pic>
        <p:nvPicPr>
          <p:cNvPr id="38" name="Imagen 37">
            <a:extLst>
              <a:ext uri="{FF2B5EF4-FFF2-40B4-BE49-F238E27FC236}">
                <a16:creationId xmlns:a16="http://schemas.microsoft.com/office/drawing/2014/main" id="{6DFF6B75-7B98-002E-5F0D-BB9E7967BDD7}"/>
              </a:ext>
            </a:extLst>
          </p:cNvPr>
          <p:cNvPicPr>
            <a:picLocks noChangeAspect="1"/>
          </p:cNvPicPr>
          <p:nvPr/>
        </p:nvPicPr>
        <p:blipFill>
          <a:blip r:embed="rId14"/>
          <a:stretch>
            <a:fillRect/>
          </a:stretch>
        </p:blipFill>
        <p:spPr>
          <a:xfrm>
            <a:off x="803194" y="2130649"/>
            <a:ext cx="1890000" cy="1260000"/>
          </a:xfrm>
          <a:prstGeom prst="rect">
            <a:avLst/>
          </a:prstGeom>
        </p:spPr>
      </p:pic>
    </p:spTree>
    <p:extLst>
      <p:ext uri="{BB962C8B-B14F-4D97-AF65-F5344CB8AC3E}">
        <p14:creationId xmlns:p14="http://schemas.microsoft.com/office/powerpoint/2010/main" val="1897864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94471DFB-C2F0-7476-B5B5-8DE2F89B9EB4}"/>
            </a:ext>
          </a:extLst>
        </p:cNvPr>
        <p:cNvGrpSpPr/>
        <p:nvPr/>
      </p:nvGrpSpPr>
      <p:grpSpPr>
        <a:xfrm>
          <a:off x="0" y="0"/>
          <a:ext cx="0" cy="0"/>
          <a:chOff x="0" y="0"/>
          <a:chExt cx="0" cy="0"/>
        </a:xfrm>
      </p:grpSpPr>
      <p:sp>
        <p:nvSpPr>
          <p:cNvPr id="141" name="Google Shape;141;p6">
            <a:extLst>
              <a:ext uri="{FF2B5EF4-FFF2-40B4-BE49-F238E27FC236}">
                <a16:creationId xmlns:a16="http://schemas.microsoft.com/office/drawing/2014/main" id="{C0A42655-7B68-E367-F95E-5FB9660310DA}"/>
              </a:ext>
            </a:extLst>
          </p:cNvPr>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6">
            <a:extLst>
              <a:ext uri="{FF2B5EF4-FFF2-40B4-BE49-F238E27FC236}">
                <a16:creationId xmlns:a16="http://schemas.microsoft.com/office/drawing/2014/main" id="{A7DE126C-02C2-F24B-7EED-DD45851DA258}"/>
              </a:ext>
            </a:extLst>
          </p:cNvPr>
          <p:cNvSpPr/>
          <p:nvPr/>
        </p:nvSpPr>
        <p:spPr>
          <a:xfrm>
            <a:off x="731520" y="320040"/>
            <a:ext cx="7111504" cy="502920"/>
          </a:xfrm>
          <a:prstGeom prst="rect">
            <a:avLst/>
          </a:prstGeom>
          <a:noFill/>
          <a:ln>
            <a:noFill/>
          </a:ln>
        </p:spPr>
        <p:txBody>
          <a:bodyPr spcFirstLastPara="1" wrap="square" lIns="0" tIns="0" rIns="0" bIns="0" anchor="ctr" anchorCtr="0">
            <a:noAutofit/>
          </a:bodyPr>
          <a:lstStyle/>
          <a:p>
            <a:pPr algn="ctr" fontAlgn="b">
              <a:buNone/>
            </a:pPr>
            <a:r>
              <a:rPr lang="es-MX" sz="2800" b="1" dirty="0">
                <a:solidFill>
                  <a:schemeClr val="tx1"/>
                </a:solidFill>
                <a:latin typeface="Aptos Narrow" panose="020B0004020202020204" pitchFamily="34" charset="0"/>
              </a:rPr>
              <a:t>1230 Pizarro </a:t>
            </a:r>
            <a:r>
              <a:rPr lang="es-MX" sz="2800" b="1" dirty="0" err="1">
                <a:solidFill>
                  <a:schemeClr val="tx1"/>
                </a:solidFill>
                <a:latin typeface="Aptos Narrow" panose="020B0004020202020204" pitchFamily="34" charset="0"/>
              </a:rPr>
              <a:t>St</a:t>
            </a:r>
            <a:r>
              <a:rPr lang="es-MX" sz="2800" b="1" dirty="0">
                <a:solidFill>
                  <a:schemeClr val="tx1"/>
                </a:solidFill>
                <a:latin typeface="Aptos Narrow" panose="020B0004020202020204" pitchFamily="34" charset="0"/>
              </a:rPr>
              <a:t>, Coral Gables, </a:t>
            </a:r>
            <a:r>
              <a:rPr lang="es-MX" sz="2800" b="1" dirty="0" err="1">
                <a:solidFill>
                  <a:schemeClr val="tx1"/>
                </a:solidFill>
                <a:latin typeface="Aptos Narrow" panose="020B0004020202020204" pitchFamily="34" charset="0"/>
              </a:rPr>
              <a:t>Fl</a:t>
            </a:r>
            <a:r>
              <a:rPr lang="es-MX" sz="2800" b="1" dirty="0">
                <a:solidFill>
                  <a:schemeClr val="tx1"/>
                </a:solidFill>
                <a:latin typeface="Aptos Narrow" panose="020B0004020202020204" pitchFamily="34" charset="0"/>
              </a:rPr>
              <a:t> 33134 </a:t>
            </a:r>
            <a:r>
              <a:rPr lang="es-MX" sz="2800" b="1" dirty="0" err="1">
                <a:solidFill>
                  <a:schemeClr val="tx1"/>
                </a:solidFill>
                <a:latin typeface="Aptos Narrow" panose="020B0004020202020204" pitchFamily="34" charset="0"/>
              </a:rPr>
              <a:t>Before</a:t>
            </a:r>
            <a:endParaRPr lang="es-MX" sz="2800" b="1" dirty="0">
              <a:solidFill>
                <a:schemeClr val="tx1"/>
              </a:solidFill>
              <a:latin typeface="Aptos Narrow" panose="020B0004020202020204" pitchFamily="34" charset="0"/>
            </a:endParaRPr>
          </a:p>
        </p:txBody>
      </p:sp>
      <p:sp>
        <p:nvSpPr>
          <p:cNvPr id="170" name="Google Shape;170;p6">
            <a:extLst>
              <a:ext uri="{FF2B5EF4-FFF2-40B4-BE49-F238E27FC236}">
                <a16:creationId xmlns:a16="http://schemas.microsoft.com/office/drawing/2014/main" id="{EE76F7B9-E33E-AF6C-3AEB-C31882CECF27}"/>
              </a:ext>
            </a:extLst>
          </p:cNvPr>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D42E69C7-BA11-5DB0-D8F6-F81ABD2475E0}"/>
              </a:ext>
            </a:extLst>
          </p:cNvPr>
          <p:cNvPicPr>
            <a:picLocks noChangeAspect="1"/>
          </p:cNvPicPr>
          <p:nvPr/>
        </p:nvPicPr>
        <p:blipFill>
          <a:blip r:embed="rId3"/>
          <a:stretch>
            <a:fillRect/>
          </a:stretch>
        </p:blipFill>
        <p:spPr>
          <a:xfrm>
            <a:off x="466886" y="2190490"/>
            <a:ext cx="2237410" cy="1260000"/>
          </a:xfrm>
          <a:prstGeom prst="rect">
            <a:avLst/>
          </a:prstGeom>
        </p:spPr>
      </p:pic>
      <p:pic>
        <p:nvPicPr>
          <p:cNvPr id="6" name="Imagen 5">
            <a:extLst>
              <a:ext uri="{FF2B5EF4-FFF2-40B4-BE49-F238E27FC236}">
                <a16:creationId xmlns:a16="http://schemas.microsoft.com/office/drawing/2014/main" id="{9AFA3069-2064-E623-8E1A-4C89E6CC9505}"/>
              </a:ext>
            </a:extLst>
          </p:cNvPr>
          <p:cNvPicPr>
            <a:picLocks noChangeAspect="1"/>
          </p:cNvPicPr>
          <p:nvPr/>
        </p:nvPicPr>
        <p:blipFill>
          <a:blip r:embed="rId4"/>
          <a:stretch>
            <a:fillRect/>
          </a:stretch>
        </p:blipFill>
        <p:spPr>
          <a:xfrm>
            <a:off x="1024296" y="3610052"/>
            <a:ext cx="1680000" cy="1260000"/>
          </a:xfrm>
          <a:prstGeom prst="rect">
            <a:avLst/>
          </a:prstGeom>
        </p:spPr>
      </p:pic>
      <p:pic>
        <p:nvPicPr>
          <p:cNvPr id="8" name="Imagen 7">
            <a:extLst>
              <a:ext uri="{FF2B5EF4-FFF2-40B4-BE49-F238E27FC236}">
                <a16:creationId xmlns:a16="http://schemas.microsoft.com/office/drawing/2014/main" id="{0F84B887-9A06-4595-E500-72F20FAEE983}"/>
              </a:ext>
            </a:extLst>
          </p:cNvPr>
          <p:cNvPicPr>
            <a:picLocks noChangeAspect="1"/>
          </p:cNvPicPr>
          <p:nvPr/>
        </p:nvPicPr>
        <p:blipFill>
          <a:blip r:embed="rId5"/>
          <a:stretch>
            <a:fillRect/>
          </a:stretch>
        </p:blipFill>
        <p:spPr>
          <a:xfrm>
            <a:off x="4064622" y="3592632"/>
            <a:ext cx="1680000" cy="1260000"/>
          </a:xfrm>
          <a:prstGeom prst="rect">
            <a:avLst/>
          </a:prstGeom>
        </p:spPr>
      </p:pic>
      <p:pic>
        <p:nvPicPr>
          <p:cNvPr id="10" name="Imagen 9">
            <a:extLst>
              <a:ext uri="{FF2B5EF4-FFF2-40B4-BE49-F238E27FC236}">
                <a16:creationId xmlns:a16="http://schemas.microsoft.com/office/drawing/2014/main" id="{2DA9BDE4-7594-5B5F-3C1B-F55A464B7770}"/>
              </a:ext>
            </a:extLst>
          </p:cNvPr>
          <p:cNvPicPr>
            <a:picLocks noChangeAspect="1"/>
          </p:cNvPicPr>
          <p:nvPr/>
        </p:nvPicPr>
        <p:blipFill>
          <a:blip r:embed="rId6"/>
          <a:stretch>
            <a:fillRect/>
          </a:stretch>
        </p:blipFill>
        <p:spPr>
          <a:xfrm>
            <a:off x="4064622" y="2173070"/>
            <a:ext cx="1680000" cy="1260000"/>
          </a:xfrm>
          <a:prstGeom prst="rect">
            <a:avLst/>
          </a:prstGeom>
        </p:spPr>
      </p:pic>
      <p:pic>
        <p:nvPicPr>
          <p:cNvPr id="13" name="Imagen 12">
            <a:extLst>
              <a:ext uri="{FF2B5EF4-FFF2-40B4-BE49-F238E27FC236}">
                <a16:creationId xmlns:a16="http://schemas.microsoft.com/office/drawing/2014/main" id="{B92455E5-FC4A-54E5-8C73-BADC526317C6}"/>
              </a:ext>
            </a:extLst>
          </p:cNvPr>
          <p:cNvPicPr>
            <a:picLocks noChangeAspect="1"/>
          </p:cNvPicPr>
          <p:nvPr/>
        </p:nvPicPr>
        <p:blipFill>
          <a:blip r:embed="rId7"/>
          <a:stretch>
            <a:fillRect/>
          </a:stretch>
        </p:blipFill>
        <p:spPr>
          <a:xfrm>
            <a:off x="7023015" y="3553796"/>
            <a:ext cx="1680000" cy="1260000"/>
          </a:xfrm>
          <a:prstGeom prst="rect">
            <a:avLst/>
          </a:prstGeom>
        </p:spPr>
      </p:pic>
      <p:pic>
        <p:nvPicPr>
          <p:cNvPr id="16" name="Imagen 15">
            <a:extLst>
              <a:ext uri="{FF2B5EF4-FFF2-40B4-BE49-F238E27FC236}">
                <a16:creationId xmlns:a16="http://schemas.microsoft.com/office/drawing/2014/main" id="{C06D3E06-299A-817C-87FB-ED22D7C378F3}"/>
              </a:ext>
            </a:extLst>
          </p:cNvPr>
          <p:cNvPicPr>
            <a:picLocks noChangeAspect="1"/>
          </p:cNvPicPr>
          <p:nvPr/>
        </p:nvPicPr>
        <p:blipFill>
          <a:blip r:embed="rId8"/>
          <a:stretch>
            <a:fillRect/>
          </a:stretch>
        </p:blipFill>
        <p:spPr>
          <a:xfrm>
            <a:off x="7023015" y="2152998"/>
            <a:ext cx="1680000" cy="1260000"/>
          </a:xfrm>
          <a:prstGeom prst="rect">
            <a:avLst/>
          </a:prstGeom>
        </p:spPr>
      </p:pic>
      <p:pic>
        <p:nvPicPr>
          <p:cNvPr id="19" name="Imagen 18">
            <a:extLst>
              <a:ext uri="{FF2B5EF4-FFF2-40B4-BE49-F238E27FC236}">
                <a16:creationId xmlns:a16="http://schemas.microsoft.com/office/drawing/2014/main" id="{BF32EC25-674F-FEF7-FC91-C6B9AE7A09EF}"/>
              </a:ext>
            </a:extLst>
          </p:cNvPr>
          <p:cNvPicPr>
            <a:picLocks noChangeAspect="1"/>
          </p:cNvPicPr>
          <p:nvPr/>
        </p:nvPicPr>
        <p:blipFill>
          <a:blip r:embed="rId9"/>
          <a:stretch>
            <a:fillRect/>
          </a:stretch>
        </p:blipFill>
        <p:spPr>
          <a:xfrm>
            <a:off x="1024296" y="770928"/>
            <a:ext cx="1680000" cy="1260000"/>
          </a:xfrm>
          <a:prstGeom prst="rect">
            <a:avLst/>
          </a:prstGeom>
        </p:spPr>
      </p:pic>
      <p:pic>
        <p:nvPicPr>
          <p:cNvPr id="22" name="Imagen 21">
            <a:extLst>
              <a:ext uri="{FF2B5EF4-FFF2-40B4-BE49-F238E27FC236}">
                <a16:creationId xmlns:a16="http://schemas.microsoft.com/office/drawing/2014/main" id="{A9961C01-5E01-D92C-01F1-39123D74FC0C}"/>
              </a:ext>
            </a:extLst>
          </p:cNvPr>
          <p:cNvPicPr>
            <a:picLocks noChangeAspect="1"/>
          </p:cNvPicPr>
          <p:nvPr/>
        </p:nvPicPr>
        <p:blipFill>
          <a:blip r:embed="rId10"/>
          <a:stretch>
            <a:fillRect/>
          </a:stretch>
        </p:blipFill>
        <p:spPr>
          <a:xfrm>
            <a:off x="4064622" y="765396"/>
            <a:ext cx="1680000" cy="1260000"/>
          </a:xfrm>
          <a:prstGeom prst="rect">
            <a:avLst/>
          </a:prstGeom>
        </p:spPr>
      </p:pic>
      <p:pic>
        <p:nvPicPr>
          <p:cNvPr id="25" name="Imagen 24">
            <a:extLst>
              <a:ext uri="{FF2B5EF4-FFF2-40B4-BE49-F238E27FC236}">
                <a16:creationId xmlns:a16="http://schemas.microsoft.com/office/drawing/2014/main" id="{B9F85805-D3BF-A25F-5B63-9462327C5FF4}"/>
              </a:ext>
            </a:extLst>
          </p:cNvPr>
          <p:cNvPicPr>
            <a:picLocks noChangeAspect="1"/>
          </p:cNvPicPr>
          <p:nvPr/>
        </p:nvPicPr>
        <p:blipFill>
          <a:blip r:embed="rId11"/>
          <a:stretch>
            <a:fillRect/>
          </a:stretch>
        </p:blipFill>
        <p:spPr>
          <a:xfrm>
            <a:off x="7023015" y="765396"/>
            <a:ext cx="1680000" cy="1260000"/>
          </a:xfrm>
          <a:prstGeom prst="rect">
            <a:avLst/>
          </a:prstGeom>
        </p:spPr>
      </p:pic>
    </p:spTree>
    <p:extLst>
      <p:ext uri="{BB962C8B-B14F-4D97-AF65-F5344CB8AC3E}">
        <p14:creationId xmlns:p14="http://schemas.microsoft.com/office/powerpoint/2010/main" val="3137258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488ACABD-9C71-AD10-B569-EF236245B8B6}"/>
            </a:ext>
          </a:extLst>
        </p:cNvPr>
        <p:cNvGrpSpPr/>
        <p:nvPr/>
      </p:nvGrpSpPr>
      <p:grpSpPr>
        <a:xfrm>
          <a:off x="0" y="0"/>
          <a:ext cx="0" cy="0"/>
          <a:chOff x="0" y="0"/>
          <a:chExt cx="0" cy="0"/>
        </a:xfrm>
      </p:grpSpPr>
      <p:sp>
        <p:nvSpPr>
          <p:cNvPr id="141" name="Google Shape;141;p6">
            <a:extLst>
              <a:ext uri="{FF2B5EF4-FFF2-40B4-BE49-F238E27FC236}">
                <a16:creationId xmlns:a16="http://schemas.microsoft.com/office/drawing/2014/main" id="{DA7AF896-338E-0A1B-8EE4-4E5FCF62DFB9}"/>
              </a:ext>
            </a:extLst>
          </p:cNvPr>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6">
            <a:extLst>
              <a:ext uri="{FF2B5EF4-FFF2-40B4-BE49-F238E27FC236}">
                <a16:creationId xmlns:a16="http://schemas.microsoft.com/office/drawing/2014/main" id="{35FE5B7F-6B6F-BB45-E890-A08FE17D87A8}"/>
              </a:ext>
            </a:extLst>
          </p:cNvPr>
          <p:cNvSpPr/>
          <p:nvPr/>
        </p:nvSpPr>
        <p:spPr>
          <a:xfrm>
            <a:off x="731520" y="320040"/>
            <a:ext cx="7111504" cy="502920"/>
          </a:xfrm>
          <a:prstGeom prst="rect">
            <a:avLst/>
          </a:prstGeom>
          <a:noFill/>
          <a:ln>
            <a:noFill/>
          </a:ln>
        </p:spPr>
        <p:txBody>
          <a:bodyPr spcFirstLastPara="1" wrap="square" lIns="0" tIns="0" rIns="0" bIns="0" anchor="ctr" anchorCtr="0">
            <a:noAutofit/>
          </a:bodyPr>
          <a:lstStyle/>
          <a:p>
            <a:pPr algn="ctr" fontAlgn="b">
              <a:buNone/>
            </a:pPr>
            <a:r>
              <a:rPr lang="es-MX" sz="2800" b="1" dirty="0">
                <a:solidFill>
                  <a:schemeClr val="tx1"/>
                </a:solidFill>
                <a:latin typeface="Aptos Narrow" panose="020B0004020202020204" pitchFamily="34" charset="0"/>
              </a:rPr>
              <a:t>1230 Pizarro </a:t>
            </a:r>
            <a:r>
              <a:rPr lang="es-MX" sz="2800" b="1" dirty="0" err="1">
                <a:solidFill>
                  <a:schemeClr val="tx1"/>
                </a:solidFill>
                <a:latin typeface="Aptos Narrow" panose="020B0004020202020204" pitchFamily="34" charset="0"/>
              </a:rPr>
              <a:t>St</a:t>
            </a:r>
            <a:r>
              <a:rPr lang="es-MX" sz="2800" b="1" dirty="0">
                <a:solidFill>
                  <a:schemeClr val="tx1"/>
                </a:solidFill>
                <a:latin typeface="Aptos Narrow" panose="020B0004020202020204" pitchFamily="34" charset="0"/>
              </a:rPr>
              <a:t>, Coral Gables, </a:t>
            </a:r>
            <a:r>
              <a:rPr lang="es-MX" sz="2800" b="1" dirty="0" err="1">
                <a:solidFill>
                  <a:schemeClr val="tx1"/>
                </a:solidFill>
                <a:latin typeface="Aptos Narrow" panose="020B0004020202020204" pitchFamily="34" charset="0"/>
              </a:rPr>
              <a:t>Fl</a:t>
            </a:r>
            <a:r>
              <a:rPr lang="es-MX" sz="2800" b="1" dirty="0">
                <a:solidFill>
                  <a:schemeClr val="tx1"/>
                </a:solidFill>
                <a:latin typeface="Aptos Narrow" panose="020B0004020202020204" pitchFamily="34" charset="0"/>
              </a:rPr>
              <a:t> 33134 AFTER</a:t>
            </a:r>
          </a:p>
        </p:txBody>
      </p:sp>
      <p:sp>
        <p:nvSpPr>
          <p:cNvPr id="170" name="Google Shape;170;p6">
            <a:extLst>
              <a:ext uri="{FF2B5EF4-FFF2-40B4-BE49-F238E27FC236}">
                <a16:creationId xmlns:a16="http://schemas.microsoft.com/office/drawing/2014/main" id="{B216C2BF-4D7A-0574-9AE1-B0088DA4B0E2}"/>
              </a:ext>
            </a:extLst>
          </p:cNvPr>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pic>
        <p:nvPicPr>
          <p:cNvPr id="4" name="Imagen 3">
            <a:extLst>
              <a:ext uri="{FF2B5EF4-FFF2-40B4-BE49-F238E27FC236}">
                <a16:creationId xmlns:a16="http://schemas.microsoft.com/office/drawing/2014/main" id="{A48ED423-3690-F9B4-48BE-BB6BB4F81BD7}"/>
              </a:ext>
            </a:extLst>
          </p:cNvPr>
          <p:cNvPicPr>
            <a:picLocks noChangeAspect="1"/>
          </p:cNvPicPr>
          <p:nvPr/>
        </p:nvPicPr>
        <p:blipFill>
          <a:blip r:embed="rId3"/>
          <a:stretch>
            <a:fillRect/>
          </a:stretch>
        </p:blipFill>
        <p:spPr>
          <a:xfrm>
            <a:off x="785764" y="3525639"/>
            <a:ext cx="1891892" cy="1260000"/>
          </a:xfrm>
          <a:prstGeom prst="rect">
            <a:avLst/>
          </a:prstGeom>
        </p:spPr>
      </p:pic>
      <p:pic>
        <p:nvPicPr>
          <p:cNvPr id="7" name="Imagen 6">
            <a:extLst>
              <a:ext uri="{FF2B5EF4-FFF2-40B4-BE49-F238E27FC236}">
                <a16:creationId xmlns:a16="http://schemas.microsoft.com/office/drawing/2014/main" id="{5F04321E-7147-FA66-5D3A-A3420E5B06F6}"/>
              </a:ext>
            </a:extLst>
          </p:cNvPr>
          <p:cNvPicPr>
            <a:picLocks noChangeAspect="1"/>
          </p:cNvPicPr>
          <p:nvPr/>
        </p:nvPicPr>
        <p:blipFill>
          <a:blip r:embed="rId4"/>
          <a:stretch>
            <a:fillRect/>
          </a:stretch>
        </p:blipFill>
        <p:spPr>
          <a:xfrm>
            <a:off x="785764" y="2189400"/>
            <a:ext cx="1891892" cy="1260000"/>
          </a:xfrm>
          <a:prstGeom prst="rect">
            <a:avLst/>
          </a:prstGeom>
        </p:spPr>
      </p:pic>
      <p:pic>
        <p:nvPicPr>
          <p:cNvPr id="11" name="Imagen 10">
            <a:extLst>
              <a:ext uri="{FF2B5EF4-FFF2-40B4-BE49-F238E27FC236}">
                <a16:creationId xmlns:a16="http://schemas.microsoft.com/office/drawing/2014/main" id="{203B1ECF-AC1D-D92D-3440-485FEBF5B6C5}"/>
              </a:ext>
            </a:extLst>
          </p:cNvPr>
          <p:cNvPicPr>
            <a:picLocks noChangeAspect="1"/>
          </p:cNvPicPr>
          <p:nvPr/>
        </p:nvPicPr>
        <p:blipFill>
          <a:blip r:embed="rId5"/>
          <a:stretch>
            <a:fillRect/>
          </a:stretch>
        </p:blipFill>
        <p:spPr>
          <a:xfrm>
            <a:off x="2788812" y="2181780"/>
            <a:ext cx="1891892" cy="1260000"/>
          </a:xfrm>
          <a:prstGeom prst="rect">
            <a:avLst/>
          </a:prstGeom>
        </p:spPr>
      </p:pic>
      <p:pic>
        <p:nvPicPr>
          <p:cNvPr id="14" name="Imagen 13">
            <a:extLst>
              <a:ext uri="{FF2B5EF4-FFF2-40B4-BE49-F238E27FC236}">
                <a16:creationId xmlns:a16="http://schemas.microsoft.com/office/drawing/2014/main" id="{B9636976-1017-1819-CF31-31E721AA2AD7}"/>
              </a:ext>
            </a:extLst>
          </p:cNvPr>
          <p:cNvPicPr>
            <a:picLocks noChangeAspect="1"/>
          </p:cNvPicPr>
          <p:nvPr/>
        </p:nvPicPr>
        <p:blipFill>
          <a:blip r:embed="rId6"/>
          <a:stretch>
            <a:fillRect/>
          </a:stretch>
        </p:blipFill>
        <p:spPr>
          <a:xfrm>
            <a:off x="6794908" y="2181780"/>
            <a:ext cx="1891892" cy="1260000"/>
          </a:xfrm>
          <a:prstGeom prst="rect">
            <a:avLst/>
          </a:prstGeom>
        </p:spPr>
      </p:pic>
      <p:pic>
        <p:nvPicPr>
          <p:cNvPr id="17" name="Imagen 16">
            <a:extLst>
              <a:ext uri="{FF2B5EF4-FFF2-40B4-BE49-F238E27FC236}">
                <a16:creationId xmlns:a16="http://schemas.microsoft.com/office/drawing/2014/main" id="{CC927EBB-DD67-2CA9-30BE-E4FB355EBF07}"/>
              </a:ext>
            </a:extLst>
          </p:cNvPr>
          <p:cNvPicPr>
            <a:picLocks noChangeAspect="1"/>
          </p:cNvPicPr>
          <p:nvPr/>
        </p:nvPicPr>
        <p:blipFill>
          <a:blip r:embed="rId7"/>
          <a:stretch>
            <a:fillRect/>
          </a:stretch>
        </p:blipFill>
        <p:spPr>
          <a:xfrm>
            <a:off x="4791860" y="2181780"/>
            <a:ext cx="1891892" cy="1260000"/>
          </a:xfrm>
          <a:prstGeom prst="rect">
            <a:avLst/>
          </a:prstGeom>
        </p:spPr>
      </p:pic>
      <p:pic>
        <p:nvPicPr>
          <p:cNvPr id="20" name="Imagen 19">
            <a:extLst>
              <a:ext uri="{FF2B5EF4-FFF2-40B4-BE49-F238E27FC236}">
                <a16:creationId xmlns:a16="http://schemas.microsoft.com/office/drawing/2014/main" id="{1CE8FBC8-1BD1-691F-1A6B-D2BAA866C269}"/>
              </a:ext>
            </a:extLst>
          </p:cNvPr>
          <p:cNvPicPr>
            <a:picLocks noChangeAspect="1"/>
          </p:cNvPicPr>
          <p:nvPr/>
        </p:nvPicPr>
        <p:blipFill>
          <a:blip r:embed="rId8"/>
          <a:stretch>
            <a:fillRect/>
          </a:stretch>
        </p:blipFill>
        <p:spPr>
          <a:xfrm>
            <a:off x="710513" y="0"/>
            <a:ext cx="0" cy="0"/>
          </a:xfrm>
          <a:prstGeom prst="rect">
            <a:avLst/>
          </a:prstGeom>
        </p:spPr>
      </p:pic>
      <p:pic>
        <p:nvPicPr>
          <p:cNvPr id="23" name="Imagen 22">
            <a:extLst>
              <a:ext uri="{FF2B5EF4-FFF2-40B4-BE49-F238E27FC236}">
                <a16:creationId xmlns:a16="http://schemas.microsoft.com/office/drawing/2014/main" id="{3272BCA9-E7BD-BD79-A57F-C4237E164060}"/>
              </a:ext>
            </a:extLst>
          </p:cNvPr>
          <p:cNvPicPr>
            <a:picLocks noChangeAspect="1"/>
          </p:cNvPicPr>
          <p:nvPr/>
        </p:nvPicPr>
        <p:blipFill>
          <a:blip r:embed="rId9"/>
          <a:stretch>
            <a:fillRect/>
          </a:stretch>
        </p:blipFill>
        <p:spPr>
          <a:xfrm>
            <a:off x="6794908" y="838200"/>
            <a:ext cx="1891892" cy="1260000"/>
          </a:xfrm>
          <a:prstGeom prst="rect">
            <a:avLst/>
          </a:prstGeom>
        </p:spPr>
      </p:pic>
      <p:pic>
        <p:nvPicPr>
          <p:cNvPr id="26" name="Imagen 25">
            <a:extLst>
              <a:ext uri="{FF2B5EF4-FFF2-40B4-BE49-F238E27FC236}">
                <a16:creationId xmlns:a16="http://schemas.microsoft.com/office/drawing/2014/main" id="{7567F456-3D68-E31C-4F8D-E598CB00F173}"/>
              </a:ext>
            </a:extLst>
          </p:cNvPr>
          <p:cNvPicPr>
            <a:picLocks noChangeAspect="1"/>
          </p:cNvPicPr>
          <p:nvPr/>
        </p:nvPicPr>
        <p:blipFill>
          <a:blip r:embed="rId10"/>
          <a:stretch>
            <a:fillRect/>
          </a:stretch>
        </p:blipFill>
        <p:spPr>
          <a:xfrm>
            <a:off x="4791860" y="838200"/>
            <a:ext cx="1891892" cy="1260000"/>
          </a:xfrm>
          <a:prstGeom prst="rect">
            <a:avLst/>
          </a:prstGeom>
        </p:spPr>
      </p:pic>
      <p:pic>
        <p:nvPicPr>
          <p:cNvPr id="28" name="Imagen 27">
            <a:extLst>
              <a:ext uri="{FF2B5EF4-FFF2-40B4-BE49-F238E27FC236}">
                <a16:creationId xmlns:a16="http://schemas.microsoft.com/office/drawing/2014/main" id="{4D75E7D2-CB36-F4C3-8569-C7E25B65BE10}"/>
              </a:ext>
            </a:extLst>
          </p:cNvPr>
          <p:cNvPicPr>
            <a:picLocks noChangeAspect="1"/>
          </p:cNvPicPr>
          <p:nvPr/>
        </p:nvPicPr>
        <p:blipFill>
          <a:blip r:embed="rId11"/>
          <a:stretch>
            <a:fillRect/>
          </a:stretch>
        </p:blipFill>
        <p:spPr>
          <a:xfrm>
            <a:off x="2788812" y="847537"/>
            <a:ext cx="1891892" cy="1260000"/>
          </a:xfrm>
          <a:prstGeom prst="rect">
            <a:avLst/>
          </a:prstGeom>
        </p:spPr>
      </p:pic>
      <p:pic>
        <p:nvPicPr>
          <p:cNvPr id="30" name="Imagen 29">
            <a:extLst>
              <a:ext uri="{FF2B5EF4-FFF2-40B4-BE49-F238E27FC236}">
                <a16:creationId xmlns:a16="http://schemas.microsoft.com/office/drawing/2014/main" id="{EF23FD26-3ED0-A7BF-A952-313B6C8B3484}"/>
              </a:ext>
            </a:extLst>
          </p:cNvPr>
          <p:cNvPicPr>
            <a:picLocks noChangeAspect="1"/>
          </p:cNvPicPr>
          <p:nvPr/>
        </p:nvPicPr>
        <p:blipFill>
          <a:blip r:embed="rId12"/>
          <a:stretch>
            <a:fillRect/>
          </a:stretch>
        </p:blipFill>
        <p:spPr>
          <a:xfrm>
            <a:off x="2772587" y="3540228"/>
            <a:ext cx="1891892" cy="1260000"/>
          </a:xfrm>
          <a:prstGeom prst="rect">
            <a:avLst/>
          </a:prstGeom>
        </p:spPr>
      </p:pic>
      <p:pic>
        <p:nvPicPr>
          <p:cNvPr id="32" name="Imagen 31">
            <a:extLst>
              <a:ext uri="{FF2B5EF4-FFF2-40B4-BE49-F238E27FC236}">
                <a16:creationId xmlns:a16="http://schemas.microsoft.com/office/drawing/2014/main" id="{7E914168-5EDE-B4FB-75AE-CD2A44E7CC75}"/>
              </a:ext>
            </a:extLst>
          </p:cNvPr>
          <p:cNvPicPr>
            <a:picLocks noChangeAspect="1"/>
          </p:cNvPicPr>
          <p:nvPr/>
        </p:nvPicPr>
        <p:blipFill>
          <a:blip r:embed="rId13"/>
          <a:stretch>
            <a:fillRect/>
          </a:stretch>
        </p:blipFill>
        <p:spPr>
          <a:xfrm>
            <a:off x="4791860" y="3538649"/>
            <a:ext cx="1891892" cy="1260000"/>
          </a:xfrm>
          <a:prstGeom prst="rect">
            <a:avLst/>
          </a:prstGeom>
        </p:spPr>
      </p:pic>
      <p:pic>
        <p:nvPicPr>
          <p:cNvPr id="36" name="Imagen 35">
            <a:extLst>
              <a:ext uri="{FF2B5EF4-FFF2-40B4-BE49-F238E27FC236}">
                <a16:creationId xmlns:a16="http://schemas.microsoft.com/office/drawing/2014/main" id="{4D44A7B4-43E0-FE8D-1458-A982F06AE5B4}"/>
              </a:ext>
            </a:extLst>
          </p:cNvPr>
          <p:cNvPicPr>
            <a:picLocks noChangeAspect="1"/>
          </p:cNvPicPr>
          <p:nvPr/>
        </p:nvPicPr>
        <p:blipFill>
          <a:blip r:embed="rId14"/>
          <a:stretch>
            <a:fillRect/>
          </a:stretch>
        </p:blipFill>
        <p:spPr>
          <a:xfrm>
            <a:off x="6794908" y="3538649"/>
            <a:ext cx="1891892" cy="1260000"/>
          </a:xfrm>
          <a:prstGeom prst="rect">
            <a:avLst/>
          </a:prstGeom>
        </p:spPr>
      </p:pic>
      <p:pic>
        <p:nvPicPr>
          <p:cNvPr id="42" name="Imagen 41">
            <a:extLst>
              <a:ext uri="{FF2B5EF4-FFF2-40B4-BE49-F238E27FC236}">
                <a16:creationId xmlns:a16="http://schemas.microsoft.com/office/drawing/2014/main" id="{9D3D4030-8490-DDC0-C552-F67D20DE5176}"/>
              </a:ext>
            </a:extLst>
          </p:cNvPr>
          <p:cNvPicPr>
            <a:picLocks noChangeAspect="1"/>
          </p:cNvPicPr>
          <p:nvPr/>
        </p:nvPicPr>
        <p:blipFill>
          <a:blip r:embed="rId15"/>
          <a:stretch>
            <a:fillRect/>
          </a:stretch>
        </p:blipFill>
        <p:spPr>
          <a:xfrm>
            <a:off x="785764" y="872370"/>
            <a:ext cx="1891892" cy="1260000"/>
          </a:xfrm>
          <a:prstGeom prst="rect">
            <a:avLst/>
          </a:prstGeom>
        </p:spPr>
      </p:pic>
    </p:spTree>
    <p:extLst>
      <p:ext uri="{BB962C8B-B14F-4D97-AF65-F5344CB8AC3E}">
        <p14:creationId xmlns:p14="http://schemas.microsoft.com/office/powerpoint/2010/main" val="2874783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A1628"/>
        </a:solidFill>
        <a:effectLst/>
      </p:bgPr>
    </p:bg>
    <p:spTree>
      <p:nvGrpSpPr>
        <p:cNvPr id="1" name="Shape 35"/>
        <p:cNvGrpSpPr/>
        <p:nvPr/>
      </p:nvGrpSpPr>
      <p:grpSpPr>
        <a:xfrm>
          <a:off x="0" y="0"/>
          <a:ext cx="0" cy="0"/>
          <a:chOff x="0" y="0"/>
          <a:chExt cx="0" cy="0"/>
        </a:xfrm>
      </p:grpSpPr>
      <p:sp>
        <p:nvSpPr>
          <p:cNvPr id="36" name="Google Shape;36;p2"/>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731520" y="548640"/>
            <a:ext cx="768096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2800"/>
              <a:buFont typeface="Calibri"/>
              <a:buNone/>
            </a:pPr>
            <a:r>
              <a:rPr lang="en-US" sz="2800" b="1" i="0" u="none" strike="noStrike" cap="none">
                <a:solidFill>
                  <a:srgbClr val="FFFFFF"/>
                </a:solidFill>
                <a:latin typeface="Calibri"/>
                <a:ea typeface="Calibri"/>
                <a:cs typeface="Calibri"/>
                <a:sym typeface="Calibri"/>
              </a:rPr>
              <a:t>Confidential</a:t>
            </a:r>
            <a:endParaRPr sz="2800" b="0" i="0" u="none" strike="noStrike" cap="none">
              <a:solidFill>
                <a:schemeClr val="dk1"/>
              </a:solidFill>
              <a:latin typeface="Calibri"/>
              <a:ea typeface="Calibri"/>
              <a:cs typeface="Calibri"/>
              <a:sym typeface="Calibri"/>
            </a:endParaRPr>
          </a:p>
        </p:txBody>
      </p:sp>
      <p:sp>
        <p:nvSpPr>
          <p:cNvPr id="38" name="Google Shape;38;p2"/>
          <p:cNvSpPr/>
          <p:nvPr/>
        </p:nvSpPr>
        <p:spPr>
          <a:xfrm>
            <a:off x="731520" y="1143000"/>
            <a:ext cx="731520" cy="22860"/>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731520" y="1417320"/>
            <a:ext cx="7680960" cy="3108960"/>
          </a:xfrm>
          <a:prstGeom prst="rect">
            <a:avLst/>
          </a:prstGeom>
          <a:noFill/>
          <a:ln>
            <a:noFill/>
          </a:ln>
        </p:spPr>
        <p:txBody>
          <a:bodyPr spcFirstLastPara="1" wrap="square" lIns="0" tIns="0" rIns="0" bIns="0" anchor="t" anchorCtr="0">
            <a:noAutofit/>
          </a:bodyPr>
          <a:lstStyle/>
          <a:p>
            <a:pPr marL="0" marR="0" lvl="0" indent="0" algn="l" rtl="0">
              <a:lnSpc>
                <a:spcPct val="150000"/>
              </a:lnSpc>
              <a:spcBef>
                <a:spcPts val="0"/>
              </a:spcBef>
              <a:spcAft>
                <a:spcPts val="0"/>
              </a:spcAft>
              <a:buClr>
                <a:srgbClr val="E8E4DD"/>
              </a:buClr>
              <a:buSzPts val="1000"/>
              <a:buFont typeface="Calibri"/>
              <a:buNone/>
            </a:pPr>
            <a:r>
              <a:rPr lang="en-US" sz="1000" b="0" i="0" u="none" strike="noStrike" cap="none">
                <a:solidFill>
                  <a:srgbClr val="E8E4DD"/>
                </a:solidFill>
                <a:latin typeface="Calibri"/>
                <a:ea typeface="Calibri"/>
                <a:cs typeface="Calibri"/>
                <a:sym typeface="Calibri"/>
              </a:rPr>
              <a:t>This presentation is provided by ARCSA Capital GP LLC for informational purposes only and does not constitute an offer to sell or solicitation to buy any securities or investment products. A private offering of interests will only be made pursuant to the Fund's confidential Private Placement Memorandum (PPM), Limited Partnership Agreement (LPA), and Subscription Documents, which will be furnished to qualified investors upon request.</a:t>
            </a:r>
            <a:endParaRPr sz="1000" b="0" i="0" u="none" strike="noStrike" cap="none">
              <a:solidFill>
                <a:schemeClr val="dk1"/>
              </a:solidFill>
              <a:latin typeface="Calibri"/>
              <a:ea typeface="Calibri"/>
              <a:cs typeface="Calibri"/>
              <a:sym typeface="Calibri"/>
            </a:endParaRPr>
          </a:p>
          <a:p>
            <a:pPr marL="0" marR="0" lvl="0" indent="0" algn="l" rtl="0">
              <a:lnSpc>
                <a:spcPct val="150000"/>
              </a:lnSpc>
              <a:spcBef>
                <a:spcPts val="0"/>
              </a:spcBef>
              <a:spcAft>
                <a:spcPts val="0"/>
              </a:spcAft>
              <a:buClr>
                <a:schemeClr val="dk1"/>
              </a:buClr>
              <a:buSzPts val="1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50000"/>
              </a:lnSpc>
              <a:spcBef>
                <a:spcPts val="0"/>
              </a:spcBef>
              <a:spcAft>
                <a:spcPts val="0"/>
              </a:spcAft>
              <a:buClr>
                <a:srgbClr val="E8E4DD"/>
              </a:buClr>
              <a:buSzPts val="1000"/>
              <a:buFont typeface="Calibri"/>
              <a:buNone/>
            </a:pPr>
            <a:r>
              <a:rPr lang="en-US" sz="1000" b="0" i="0" u="none" strike="noStrike" cap="none">
                <a:solidFill>
                  <a:srgbClr val="E8E4DD"/>
                </a:solidFill>
                <a:latin typeface="Calibri"/>
                <a:ea typeface="Calibri"/>
                <a:cs typeface="Calibri"/>
                <a:sym typeface="Calibri"/>
              </a:rPr>
              <a:t>All financial information, projections, and return targets contained herein are hypothetical and for illustrative purposes only. Past performance is not indicative of future results. Actual returns may differ materially from targeted or projected returns. An investment in the Fund involves significant risks, including the potential loss of the entire investment.</a:t>
            </a:r>
            <a:endParaRPr sz="1000" b="0" i="0" u="none" strike="noStrike" cap="none">
              <a:solidFill>
                <a:schemeClr val="dk1"/>
              </a:solidFill>
              <a:latin typeface="Calibri"/>
              <a:ea typeface="Calibri"/>
              <a:cs typeface="Calibri"/>
              <a:sym typeface="Calibri"/>
            </a:endParaRPr>
          </a:p>
          <a:p>
            <a:pPr marL="0" marR="0" lvl="0" indent="0" algn="l" rtl="0">
              <a:lnSpc>
                <a:spcPct val="150000"/>
              </a:lnSpc>
              <a:spcBef>
                <a:spcPts val="0"/>
              </a:spcBef>
              <a:spcAft>
                <a:spcPts val="0"/>
              </a:spcAft>
              <a:buClr>
                <a:schemeClr val="dk1"/>
              </a:buClr>
              <a:buSzPts val="1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50000"/>
              </a:lnSpc>
              <a:spcBef>
                <a:spcPts val="0"/>
              </a:spcBef>
              <a:spcAft>
                <a:spcPts val="0"/>
              </a:spcAft>
              <a:buClr>
                <a:srgbClr val="E8E4DD"/>
              </a:buClr>
              <a:buSzPts val="1000"/>
              <a:buFont typeface="Calibri"/>
              <a:buNone/>
            </a:pPr>
            <a:r>
              <a:rPr lang="en-US" sz="1000" b="0" i="0" u="none" strike="noStrike" cap="none">
                <a:solidFill>
                  <a:srgbClr val="E8E4DD"/>
                </a:solidFill>
                <a:latin typeface="Calibri"/>
                <a:ea typeface="Calibri"/>
                <a:cs typeface="Calibri"/>
                <a:sym typeface="Calibri"/>
              </a:rPr>
              <a:t>Prospective investors should conduct their own independent due diligence, consult with their own financial, legal, and tax advisors, and carefully review all offering documents before making any investment decision.</a:t>
            </a:r>
            <a:endParaRPr sz="1000" b="0" i="0" u="none" strike="noStrike" cap="none">
              <a:solidFill>
                <a:schemeClr val="dk1"/>
              </a:solidFill>
              <a:latin typeface="Calibri"/>
              <a:ea typeface="Calibri"/>
              <a:cs typeface="Calibri"/>
              <a:sym typeface="Calibri"/>
            </a:endParaRPr>
          </a:p>
          <a:p>
            <a:pPr marL="0" marR="0" lvl="0" indent="0" algn="l" rtl="0">
              <a:lnSpc>
                <a:spcPct val="150000"/>
              </a:lnSpc>
              <a:spcBef>
                <a:spcPts val="0"/>
              </a:spcBef>
              <a:spcAft>
                <a:spcPts val="0"/>
              </a:spcAft>
              <a:buClr>
                <a:schemeClr val="dk1"/>
              </a:buClr>
              <a:buSzPts val="1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50000"/>
              </a:lnSpc>
              <a:spcBef>
                <a:spcPts val="0"/>
              </a:spcBef>
              <a:spcAft>
                <a:spcPts val="0"/>
              </a:spcAft>
              <a:buClr>
                <a:srgbClr val="E8E4DD"/>
              </a:buClr>
              <a:buSzPts val="1000"/>
              <a:buFont typeface="Calibri"/>
              <a:buNone/>
            </a:pPr>
            <a:r>
              <a:rPr lang="en-US" sz="1000" b="0" i="0" u="none" strike="noStrike" cap="none">
                <a:solidFill>
                  <a:srgbClr val="E8E4DD"/>
                </a:solidFill>
                <a:latin typeface="Calibri"/>
                <a:ea typeface="Calibri"/>
                <a:cs typeface="Calibri"/>
                <a:sym typeface="Calibri"/>
              </a:rPr>
              <a:t>This presentation is confidential and may not be reproduced, redistributed, or disclosed without prior written consent of the General Partner.</a:t>
            </a:r>
            <a:endParaRPr sz="1000" b="0" i="0" u="none" strike="noStrike" cap="none">
              <a:solidFill>
                <a:schemeClr val="dk1"/>
              </a:solidFill>
              <a:latin typeface="Calibri"/>
              <a:ea typeface="Calibri"/>
              <a:cs typeface="Calibri"/>
              <a:sym typeface="Calibri"/>
            </a:endParaRPr>
          </a:p>
        </p:txBody>
      </p:sp>
      <p:sp>
        <p:nvSpPr>
          <p:cNvPr id="40" name="Google Shape;40;p2"/>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Shape 175"/>
        <p:cNvGrpSpPr/>
        <p:nvPr/>
      </p:nvGrpSpPr>
      <p:grpSpPr>
        <a:xfrm>
          <a:off x="0" y="0"/>
          <a:ext cx="0" cy="0"/>
          <a:chOff x="0" y="0"/>
          <a:chExt cx="0" cy="0"/>
        </a:xfrm>
      </p:grpSpPr>
      <p:sp>
        <p:nvSpPr>
          <p:cNvPr id="176" name="Google Shape;176;p7"/>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7"/>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sp>
        <p:nvSpPr>
          <p:cNvPr id="3" name="Google Shape;119;p5">
            <a:extLst>
              <a:ext uri="{FF2B5EF4-FFF2-40B4-BE49-F238E27FC236}">
                <a16:creationId xmlns:a16="http://schemas.microsoft.com/office/drawing/2014/main" id="{A1675A4C-E7FF-7F72-797D-CC83CD7B20CD}"/>
              </a:ext>
            </a:extLst>
          </p:cNvPr>
          <p:cNvSpPr/>
          <p:nvPr/>
        </p:nvSpPr>
        <p:spPr>
          <a:xfrm>
            <a:off x="731520" y="320040"/>
            <a:ext cx="7315200" cy="502920"/>
          </a:xfrm>
          <a:prstGeom prst="rect">
            <a:avLst/>
          </a:prstGeom>
          <a:noFill/>
          <a:ln>
            <a:noFill/>
          </a:ln>
        </p:spPr>
        <p:txBody>
          <a:bodyPr spcFirstLastPara="1" wrap="square" lIns="0" tIns="0" rIns="0" bIns="0" anchor="ctr" anchorCtr="0">
            <a:noAutofit/>
          </a:bodyPr>
          <a:lstStyle/>
          <a:p>
            <a:pPr lvl="1">
              <a:buClr>
                <a:srgbClr val="FFFFFF"/>
              </a:buClr>
              <a:buSzPts val="2800"/>
            </a:pPr>
            <a:r>
              <a:rPr lang="en-US" sz="2800" b="1" dirty="0">
                <a:solidFill>
                  <a:schemeClr val="tx1"/>
                </a:solidFill>
                <a:latin typeface="Calibri"/>
                <a:ea typeface="Calibri"/>
                <a:cs typeface="Calibri"/>
                <a:sym typeface="Calibri"/>
              </a:rPr>
              <a:t>Properties information</a:t>
            </a:r>
            <a:endParaRPr sz="2800" b="0" i="0" u="none" strike="noStrike" cap="none" dirty="0">
              <a:solidFill>
                <a:schemeClr val="tx1"/>
              </a:solidFill>
              <a:latin typeface="Calibri"/>
              <a:ea typeface="Calibri"/>
              <a:cs typeface="Calibri"/>
              <a:sym typeface="Calibri"/>
            </a:endParaRPr>
          </a:p>
        </p:txBody>
      </p:sp>
      <p:sp>
        <p:nvSpPr>
          <p:cNvPr id="5" name="Google Shape;120;p5">
            <a:extLst>
              <a:ext uri="{FF2B5EF4-FFF2-40B4-BE49-F238E27FC236}">
                <a16:creationId xmlns:a16="http://schemas.microsoft.com/office/drawing/2014/main" id="{495F137E-54D7-3D3F-F9D6-DB351B3D17AE}"/>
              </a:ext>
            </a:extLst>
          </p:cNvPr>
          <p:cNvSpPr/>
          <p:nvPr/>
        </p:nvSpPr>
        <p:spPr>
          <a:xfrm>
            <a:off x="731520" y="868680"/>
            <a:ext cx="731520" cy="22860"/>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34;p5">
            <a:extLst>
              <a:ext uri="{FF2B5EF4-FFF2-40B4-BE49-F238E27FC236}">
                <a16:creationId xmlns:a16="http://schemas.microsoft.com/office/drawing/2014/main" id="{1102D29C-06A2-A9B9-CE34-3C12998CE54A}"/>
              </a:ext>
            </a:extLst>
          </p:cNvPr>
          <p:cNvSpPr/>
          <p:nvPr/>
        </p:nvSpPr>
        <p:spPr>
          <a:xfrm>
            <a:off x="731520" y="4514850"/>
            <a:ext cx="7680960" cy="2286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8B7A3E"/>
              </a:buClr>
              <a:buSzPts val="900"/>
              <a:buFont typeface="Calibri"/>
              <a:buNone/>
            </a:pPr>
            <a:r>
              <a:rPr lang="en-US" sz="900" b="0" i="0" u="none" strike="noStrike" cap="none" dirty="0">
                <a:solidFill>
                  <a:srgbClr val="8B7A3E"/>
                </a:solidFill>
                <a:latin typeface="Calibri"/>
                <a:ea typeface="Calibri"/>
                <a:cs typeface="Calibri"/>
                <a:sym typeface="Calibri"/>
              </a:rPr>
              <a:t>Geography:  Miami-Dade  |  Fort Lauderdale  |  Palm Beach</a:t>
            </a:r>
            <a:endParaRPr sz="900" b="0" i="0" u="none" strike="noStrike" cap="none" dirty="0">
              <a:solidFill>
                <a:schemeClr val="dk1"/>
              </a:solidFill>
              <a:latin typeface="Calibri"/>
              <a:ea typeface="Calibri"/>
              <a:cs typeface="Calibri"/>
              <a:sym typeface="Calibri"/>
            </a:endParaRPr>
          </a:p>
        </p:txBody>
      </p:sp>
      <p:sp>
        <p:nvSpPr>
          <p:cNvPr id="9" name="Google Shape;135;p5">
            <a:extLst>
              <a:ext uri="{FF2B5EF4-FFF2-40B4-BE49-F238E27FC236}">
                <a16:creationId xmlns:a16="http://schemas.microsoft.com/office/drawing/2014/main" id="{DB39C084-0F58-FA74-C8E7-E5C955298D0F}"/>
              </a:ext>
            </a:extLst>
          </p:cNvPr>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graphicFrame>
        <p:nvGraphicFramePr>
          <p:cNvPr id="11" name="Tabla 10">
            <a:extLst>
              <a:ext uri="{FF2B5EF4-FFF2-40B4-BE49-F238E27FC236}">
                <a16:creationId xmlns:a16="http://schemas.microsoft.com/office/drawing/2014/main" id="{75FF2439-B81B-3646-D306-5F35C6956033}"/>
              </a:ext>
            </a:extLst>
          </p:cNvPr>
          <p:cNvGraphicFramePr>
            <a:graphicFrameLocks noGrp="1"/>
          </p:cNvGraphicFramePr>
          <p:nvPr>
            <p:extLst>
              <p:ext uri="{D42A27DB-BD31-4B8C-83A1-F6EECF244321}">
                <p14:modId xmlns:p14="http://schemas.microsoft.com/office/powerpoint/2010/main" val="3807311795"/>
              </p:ext>
            </p:extLst>
          </p:nvPr>
        </p:nvGraphicFramePr>
        <p:xfrm>
          <a:off x="214475" y="1074420"/>
          <a:ext cx="3948647" cy="1600200"/>
        </p:xfrm>
        <a:graphic>
          <a:graphicData uri="http://schemas.openxmlformats.org/drawingml/2006/table">
            <a:tbl>
              <a:tblPr firstRow="1" bandRow="1">
                <a:tableStyleId>{6E25E649-3F16-4E02-A733-19D2CDBF48F0}</a:tableStyleId>
              </a:tblPr>
              <a:tblGrid>
                <a:gridCol w="1337628">
                  <a:extLst>
                    <a:ext uri="{9D8B030D-6E8A-4147-A177-3AD203B41FA5}">
                      <a16:colId xmlns:a16="http://schemas.microsoft.com/office/drawing/2014/main" val="4230444168"/>
                    </a:ext>
                  </a:extLst>
                </a:gridCol>
                <a:gridCol w="2611019">
                  <a:extLst>
                    <a:ext uri="{9D8B030D-6E8A-4147-A177-3AD203B41FA5}">
                      <a16:colId xmlns:a16="http://schemas.microsoft.com/office/drawing/2014/main" val="2126089053"/>
                    </a:ext>
                  </a:extLst>
                </a:gridCol>
              </a:tblGrid>
              <a:tr h="182880">
                <a:tc>
                  <a:txBody>
                    <a:bodyPr/>
                    <a:lstStyle/>
                    <a:p>
                      <a:pPr algn="l" fontAlgn="b">
                        <a:buNone/>
                      </a:pP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Property</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1601 Seabreeze </a:t>
                      </a: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Blvd</a:t>
                      </a: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 Fort Lauderdale, FL 33316</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extLst>
                  <a:ext uri="{0D108BD9-81ED-4DB2-BD59-A6C34878D82A}">
                    <a16:rowId xmlns:a16="http://schemas.microsoft.com/office/drawing/2014/main" val="4172815988"/>
                  </a:ext>
                </a:extLst>
              </a:tr>
              <a:tr h="182880">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Año de construcción</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1964</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extLst>
                  <a:ext uri="{0D108BD9-81ED-4DB2-BD59-A6C34878D82A}">
                    <a16:rowId xmlns:a16="http://schemas.microsoft.com/office/drawing/2014/main" val="3457469070"/>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Número de unidades</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1</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extLst>
                  <a:ext uri="{0D108BD9-81ED-4DB2-BD59-A6C34878D82A}">
                    <a16:rowId xmlns:a16="http://schemas.microsoft.com/office/drawing/2014/main" val="261609020"/>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Square footage:</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1,997</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extLst>
                  <a:ext uri="{0D108BD9-81ED-4DB2-BD59-A6C34878D82A}">
                    <a16:rowId xmlns:a16="http://schemas.microsoft.com/office/drawing/2014/main" val="2019201561"/>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Fecha de compra</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25/12/2025</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extLst>
                  <a:ext uri="{0D108BD9-81ED-4DB2-BD59-A6C34878D82A}">
                    <a16:rowId xmlns:a16="http://schemas.microsoft.com/office/drawing/2014/main" val="2979783006"/>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Fecha de venta</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10/06/2026</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extLst>
                  <a:ext uri="{0D108BD9-81ED-4DB2-BD59-A6C34878D82A}">
                    <a16:rowId xmlns:a16="http://schemas.microsoft.com/office/drawing/2014/main" val="1412171484"/>
                  </a:ext>
                </a:extLst>
              </a:tr>
              <a:tr h="182880">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Ubicación</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https://maps.app.goo.gl/u8cNCSEbTpGusVAcA</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extLst>
                  <a:ext uri="{0D108BD9-81ED-4DB2-BD59-A6C34878D82A}">
                    <a16:rowId xmlns:a16="http://schemas.microsoft.com/office/drawing/2014/main" val="1046102108"/>
                  </a:ext>
                </a:extLst>
              </a:tr>
            </a:tbl>
          </a:graphicData>
        </a:graphic>
      </p:graphicFrame>
      <p:graphicFrame>
        <p:nvGraphicFramePr>
          <p:cNvPr id="13" name="Tabla 12">
            <a:extLst>
              <a:ext uri="{FF2B5EF4-FFF2-40B4-BE49-F238E27FC236}">
                <a16:creationId xmlns:a16="http://schemas.microsoft.com/office/drawing/2014/main" id="{2320C860-74BE-90EB-984E-E4E927157621}"/>
              </a:ext>
            </a:extLst>
          </p:cNvPr>
          <p:cNvGraphicFramePr>
            <a:graphicFrameLocks noGrp="1"/>
          </p:cNvGraphicFramePr>
          <p:nvPr>
            <p:extLst>
              <p:ext uri="{D42A27DB-BD31-4B8C-83A1-F6EECF244321}">
                <p14:modId xmlns:p14="http://schemas.microsoft.com/office/powerpoint/2010/main" val="797850922"/>
              </p:ext>
            </p:extLst>
          </p:nvPr>
        </p:nvGraphicFramePr>
        <p:xfrm>
          <a:off x="214475" y="2857500"/>
          <a:ext cx="3926345" cy="1557904"/>
        </p:xfrm>
        <a:graphic>
          <a:graphicData uri="http://schemas.openxmlformats.org/drawingml/2006/table">
            <a:tbl>
              <a:tblPr firstRow="1" bandRow="1">
                <a:tableStyleId>{6E25E649-3F16-4E02-A733-19D2CDBF48F0}</a:tableStyleId>
              </a:tblPr>
              <a:tblGrid>
                <a:gridCol w="1337628">
                  <a:extLst>
                    <a:ext uri="{9D8B030D-6E8A-4147-A177-3AD203B41FA5}">
                      <a16:colId xmlns:a16="http://schemas.microsoft.com/office/drawing/2014/main" val="4230444168"/>
                    </a:ext>
                  </a:extLst>
                </a:gridCol>
                <a:gridCol w="2588717">
                  <a:extLst>
                    <a:ext uri="{9D8B030D-6E8A-4147-A177-3AD203B41FA5}">
                      <a16:colId xmlns:a16="http://schemas.microsoft.com/office/drawing/2014/main" val="2126089053"/>
                    </a:ext>
                  </a:extLst>
                </a:gridCol>
              </a:tblGrid>
              <a:tr h="197829">
                <a:tc>
                  <a:txBody>
                    <a:bodyPr/>
                    <a:lstStyle/>
                    <a:p>
                      <a:pPr algn="l" fontAlgn="b">
                        <a:buNone/>
                      </a:pPr>
                      <a:r>
                        <a:rPr lang="es-MX" sz="1100" b="1"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Property</a:t>
                      </a:r>
                      <a:endPar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2280 SE 10th </a:t>
                      </a:r>
                      <a:r>
                        <a:rPr lang="es-MX" sz="1100" b="1" i="0"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Ct</a:t>
                      </a: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s-MX" sz="1100" b="1" i="0"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Pompano</a:t>
                      </a: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Beach, FL 33062</a:t>
                      </a:r>
                    </a:p>
                  </a:txBody>
                  <a:tcPr marL="7620" marR="7620" marT="7620" marB="0" anchor="ctr"/>
                </a:tc>
                <a:extLst>
                  <a:ext uri="{0D108BD9-81ED-4DB2-BD59-A6C34878D82A}">
                    <a16:rowId xmlns:a16="http://schemas.microsoft.com/office/drawing/2014/main" val="4172815988"/>
                  </a:ext>
                </a:extLst>
              </a:tr>
              <a:tr h="197829">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Año de construcción</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1957</a:t>
                      </a:r>
                    </a:p>
                  </a:txBody>
                  <a:tcPr marL="7620" marR="7620" marT="7620" marB="0" anchor="ctr"/>
                </a:tc>
                <a:extLst>
                  <a:ext uri="{0D108BD9-81ED-4DB2-BD59-A6C34878D82A}">
                    <a16:rowId xmlns:a16="http://schemas.microsoft.com/office/drawing/2014/main" val="3457469070"/>
                  </a:ext>
                </a:extLst>
              </a:tr>
              <a:tr h="197829">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Número de unidades</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p>
                  </a:txBody>
                  <a:tcPr marL="7620" marR="7620" marT="7620" marB="0" anchor="ctr"/>
                </a:tc>
                <a:extLst>
                  <a:ext uri="{0D108BD9-81ED-4DB2-BD59-A6C34878D82A}">
                    <a16:rowId xmlns:a16="http://schemas.microsoft.com/office/drawing/2014/main" val="261609020"/>
                  </a:ext>
                </a:extLst>
              </a:tr>
              <a:tr h="197829">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Square footage:</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1,750</a:t>
                      </a:r>
                    </a:p>
                  </a:txBody>
                  <a:tcPr marL="7620" marR="7620" marT="7620" marB="0" anchor="ctr"/>
                </a:tc>
                <a:extLst>
                  <a:ext uri="{0D108BD9-81ED-4DB2-BD59-A6C34878D82A}">
                    <a16:rowId xmlns:a16="http://schemas.microsoft.com/office/drawing/2014/main" val="2019201561"/>
                  </a:ext>
                </a:extLst>
              </a:tr>
              <a:tr h="197829">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Fecha de compra</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15/12/2025</a:t>
                      </a:r>
                    </a:p>
                  </a:txBody>
                  <a:tcPr marL="7620" marR="7620" marT="7620" marB="0" anchor="ctr"/>
                </a:tc>
                <a:extLst>
                  <a:ext uri="{0D108BD9-81ED-4DB2-BD59-A6C34878D82A}">
                    <a16:rowId xmlns:a16="http://schemas.microsoft.com/office/drawing/2014/main" val="2979783006"/>
                  </a:ext>
                </a:extLst>
              </a:tr>
              <a:tr h="197829">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Fecha de venta</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June 2026</a:t>
                      </a:r>
                    </a:p>
                  </a:txBody>
                  <a:tcPr marL="7620" marR="7620" marT="7620" marB="0" anchor="ctr"/>
                </a:tc>
                <a:extLst>
                  <a:ext uri="{0D108BD9-81ED-4DB2-BD59-A6C34878D82A}">
                    <a16:rowId xmlns:a16="http://schemas.microsoft.com/office/drawing/2014/main" val="1412171484"/>
                  </a:ext>
                </a:extLst>
              </a:tr>
              <a:tr h="370930">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Ubicación</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sng" strike="noStrike" dirty="0">
                          <a:solidFill>
                            <a:srgbClr val="467886"/>
                          </a:solidFill>
                          <a:effectLst/>
                          <a:latin typeface="Calibri" panose="020F0502020204030204" pitchFamily="34" charset="0"/>
                          <a:ea typeface="Calibri" panose="020F0502020204030204" pitchFamily="34" charset="0"/>
                          <a:cs typeface="Calibri" panose="020F0502020204030204" pitchFamily="34" charset="0"/>
                          <a:hlinkClick r:id="rId3"/>
                        </a:rPr>
                        <a:t>https://maps.app.goo.gl/4Nimh6pKGNEHA3rh9</a:t>
                      </a:r>
                      <a:endParaRPr lang="es-MX" sz="1100" b="0" i="0" u="sng" strike="noStrike" dirty="0">
                        <a:solidFill>
                          <a:srgbClr val="467886"/>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extLst>
                  <a:ext uri="{0D108BD9-81ED-4DB2-BD59-A6C34878D82A}">
                    <a16:rowId xmlns:a16="http://schemas.microsoft.com/office/drawing/2014/main" val="1046102108"/>
                  </a:ext>
                </a:extLst>
              </a:tr>
            </a:tbl>
          </a:graphicData>
        </a:graphic>
      </p:graphicFrame>
      <p:graphicFrame>
        <p:nvGraphicFramePr>
          <p:cNvPr id="15" name="Tabla 14">
            <a:extLst>
              <a:ext uri="{FF2B5EF4-FFF2-40B4-BE49-F238E27FC236}">
                <a16:creationId xmlns:a16="http://schemas.microsoft.com/office/drawing/2014/main" id="{7AA69479-BF13-02AC-951A-75002D8331C6}"/>
              </a:ext>
            </a:extLst>
          </p:cNvPr>
          <p:cNvGraphicFramePr>
            <a:graphicFrameLocks noGrp="1"/>
          </p:cNvGraphicFramePr>
          <p:nvPr>
            <p:extLst>
              <p:ext uri="{D42A27DB-BD31-4B8C-83A1-F6EECF244321}">
                <p14:modId xmlns:p14="http://schemas.microsoft.com/office/powerpoint/2010/main" val="2563509573"/>
              </p:ext>
            </p:extLst>
          </p:nvPr>
        </p:nvGraphicFramePr>
        <p:xfrm>
          <a:off x="4864532" y="1068704"/>
          <a:ext cx="3934522" cy="1594483"/>
        </p:xfrm>
        <a:graphic>
          <a:graphicData uri="http://schemas.openxmlformats.org/drawingml/2006/table">
            <a:tbl>
              <a:tblPr firstRow="1" bandRow="1">
                <a:tableStyleId>{6E25E649-3F16-4E02-A733-19D2CDBF48F0}</a:tableStyleId>
              </a:tblPr>
              <a:tblGrid>
                <a:gridCol w="1653485">
                  <a:extLst>
                    <a:ext uri="{9D8B030D-6E8A-4147-A177-3AD203B41FA5}">
                      <a16:colId xmlns:a16="http://schemas.microsoft.com/office/drawing/2014/main" val="4230444168"/>
                    </a:ext>
                  </a:extLst>
                </a:gridCol>
                <a:gridCol w="2281037">
                  <a:extLst>
                    <a:ext uri="{9D8B030D-6E8A-4147-A177-3AD203B41FA5}">
                      <a16:colId xmlns:a16="http://schemas.microsoft.com/office/drawing/2014/main" val="2126089053"/>
                    </a:ext>
                  </a:extLst>
                </a:gridCol>
              </a:tblGrid>
              <a:tr h="202474">
                <a:tc>
                  <a:txBody>
                    <a:bodyPr/>
                    <a:lstStyle/>
                    <a:p>
                      <a:pPr algn="l" fontAlgn="b">
                        <a:buNone/>
                      </a:pP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Property</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1405 Lenox Ave, Miami Beach, FL</a:t>
                      </a:r>
                    </a:p>
                  </a:txBody>
                  <a:tcPr marL="7620" marR="7620" marT="7620" marB="0" anchor="ctr"/>
                </a:tc>
                <a:extLst>
                  <a:ext uri="{0D108BD9-81ED-4DB2-BD59-A6C34878D82A}">
                    <a16:rowId xmlns:a16="http://schemas.microsoft.com/office/drawing/2014/main" val="4172815988"/>
                  </a:ext>
                </a:extLst>
              </a:tr>
              <a:tr h="202474">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Año de construcción</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1937</a:t>
                      </a:r>
                    </a:p>
                  </a:txBody>
                  <a:tcPr marL="7620" marR="7620" marT="7620" marB="0" anchor="ctr"/>
                </a:tc>
                <a:extLst>
                  <a:ext uri="{0D108BD9-81ED-4DB2-BD59-A6C34878D82A}">
                    <a16:rowId xmlns:a16="http://schemas.microsoft.com/office/drawing/2014/main" val="3457469070"/>
                  </a:ext>
                </a:extLst>
              </a:tr>
              <a:tr h="202474">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Número de unidades</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p>
                  </a:txBody>
                  <a:tcPr marL="7620" marR="7620" marT="7620" marB="0" anchor="ctr"/>
                </a:tc>
                <a:extLst>
                  <a:ext uri="{0D108BD9-81ED-4DB2-BD59-A6C34878D82A}">
                    <a16:rowId xmlns:a16="http://schemas.microsoft.com/office/drawing/2014/main" val="261609020"/>
                  </a:ext>
                </a:extLst>
              </a:tr>
              <a:tr h="202474">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Square footage:</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2,112</a:t>
                      </a:r>
                    </a:p>
                  </a:txBody>
                  <a:tcPr marL="7620" marR="7620" marT="7620" marB="0" anchor="ctr"/>
                </a:tc>
                <a:extLst>
                  <a:ext uri="{0D108BD9-81ED-4DB2-BD59-A6C34878D82A}">
                    <a16:rowId xmlns:a16="http://schemas.microsoft.com/office/drawing/2014/main" val="2019201561"/>
                  </a:ext>
                </a:extLst>
              </a:tr>
              <a:tr h="202474">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Fecha de compra</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15/01/2026</a:t>
                      </a:r>
                    </a:p>
                  </a:txBody>
                  <a:tcPr marL="7620" marR="7620" marT="7620" marB="0" anchor="ctr"/>
                </a:tc>
                <a:extLst>
                  <a:ext uri="{0D108BD9-81ED-4DB2-BD59-A6C34878D82A}">
                    <a16:rowId xmlns:a16="http://schemas.microsoft.com/office/drawing/2014/main" val="2979783006"/>
                  </a:ext>
                </a:extLst>
              </a:tr>
              <a:tr h="202474">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Fecha de venta</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07/07/2026</a:t>
                      </a:r>
                    </a:p>
                  </a:txBody>
                  <a:tcPr marL="7620" marR="7620" marT="7620" marB="0" anchor="ctr"/>
                </a:tc>
                <a:extLst>
                  <a:ext uri="{0D108BD9-81ED-4DB2-BD59-A6C34878D82A}">
                    <a16:rowId xmlns:a16="http://schemas.microsoft.com/office/drawing/2014/main" val="1412171484"/>
                  </a:ext>
                </a:extLst>
              </a:tr>
              <a:tr h="379639">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Ubicación</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https://maps.app.goo.gl/fKV2j8VA3xAGsgW67</a:t>
                      </a:r>
                    </a:p>
                  </a:txBody>
                  <a:tcPr marL="7620" marR="7620" marT="7620" marB="0" anchor="ctr"/>
                </a:tc>
                <a:extLst>
                  <a:ext uri="{0D108BD9-81ED-4DB2-BD59-A6C34878D82A}">
                    <a16:rowId xmlns:a16="http://schemas.microsoft.com/office/drawing/2014/main" val="1046102108"/>
                  </a:ext>
                </a:extLst>
              </a:tr>
            </a:tbl>
          </a:graphicData>
        </a:graphic>
      </p:graphicFrame>
      <p:graphicFrame>
        <p:nvGraphicFramePr>
          <p:cNvPr id="17" name="Tabla 16">
            <a:extLst>
              <a:ext uri="{FF2B5EF4-FFF2-40B4-BE49-F238E27FC236}">
                <a16:creationId xmlns:a16="http://schemas.microsoft.com/office/drawing/2014/main" id="{2D96667C-A010-3FA8-95F1-08FE8F62D8AC}"/>
              </a:ext>
            </a:extLst>
          </p:cNvPr>
          <p:cNvGraphicFramePr>
            <a:graphicFrameLocks noGrp="1"/>
          </p:cNvGraphicFramePr>
          <p:nvPr>
            <p:extLst>
              <p:ext uri="{D42A27DB-BD31-4B8C-83A1-F6EECF244321}">
                <p14:modId xmlns:p14="http://schemas.microsoft.com/office/powerpoint/2010/main" val="2498242344"/>
              </p:ext>
            </p:extLst>
          </p:nvPr>
        </p:nvGraphicFramePr>
        <p:xfrm>
          <a:off x="4864533" y="2857500"/>
          <a:ext cx="3934522" cy="1557904"/>
        </p:xfrm>
        <a:graphic>
          <a:graphicData uri="http://schemas.openxmlformats.org/drawingml/2006/table">
            <a:tbl>
              <a:tblPr firstRow="1" bandRow="1">
                <a:tableStyleId>{6E25E649-3F16-4E02-A733-19D2CDBF48F0}</a:tableStyleId>
              </a:tblPr>
              <a:tblGrid>
                <a:gridCol w="1653485">
                  <a:extLst>
                    <a:ext uri="{9D8B030D-6E8A-4147-A177-3AD203B41FA5}">
                      <a16:colId xmlns:a16="http://schemas.microsoft.com/office/drawing/2014/main" val="4230444168"/>
                    </a:ext>
                  </a:extLst>
                </a:gridCol>
                <a:gridCol w="2281037">
                  <a:extLst>
                    <a:ext uri="{9D8B030D-6E8A-4147-A177-3AD203B41FA5}">
                      <a16:colId xmlns:a16="http://schemas.microsoft.com/office/drawing/2014/main" val="2126089053"/>
                    </a:ext>
                  </a:extLst>
                </a:gridCol>
              </a:tblGrid>
              <a:tr h="197829">
                <a:tc>
                  <a:txBody>
                    <a:bodyPr/>
                    <a:lstStyle/>
                    <a:p>
                      <a:pPr algn="l" fontAlgn="b">
                        <a:buNone/>
                      </a:pPr>
                      <a:r>
                        <a:rPr lang="es-MX" sz="1100" u="none" strike="noStrike" dirty="0" err="1">
                          <a:effectLst/>
                        </a:rPr>
                        <a:t>Property</a:t>
                      </a:r>
                      <a:endParaRPr lang="es-MX" sz="11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buNone/>
                      </a:pPr>
                      <a:r>
                        <a:rPr lang="es-MX" sz="1100" b="1" i="0" u="none" strike="noStrike" dirty="0">
                          <a:solidFill>
                            <a:schemeClr val="bg1"/>
                          </a:solidFill>
                          <a:effectLst/>
                          <a:latin typeface="Aptos Narrow" panose="020B0004020202020204" pitchFamily="34" charset="0"/>
                        </a:rPr>
                        <a:t>1230 Pizarro </a:t>
                      </a:r>
                      <a:r>
                        <a:rPr lang="es-MX" sz="1100" b="1" i="0" u="none" strike="noStrike" dirty="0" err="1">
                          <a:solidFill>
                            <a:schemeClr val="bg1"/>
                          </a:solidFill>
                          <a:effectLst/>
                          <a:latin typeface="Aptos Narrow" panose="020B0004020202020204" pitchFamily="34" charset="0"/>
                        </a:rPr>
                        <a:t>St</a:t>
                      </a:r>
                      <a:r>
                        <a:rPr lang="es-MX" sz="1100" b="1" i="0" u="none" strike="noStrike" dirty="0">
                          <a:solidFill>
                            <a:schemeClr val="bg1"/>
                          </a:solidFill>
                          <a:effectLst/>
                          <a:latin typeface="Aptos Narrow" panose="020B0004020202020204" pitchFamily="34" charset="0"/>
                        </a:rPr>
                        <a:t>, Coral Gables, FL 33134</a:t>
                      </a:r>
                    </a:p>
                  </a:txBody>
                  <a:tcPr marL="7620" marR="7620" marT="7620" marB="0" anchor="b"/>
                </a:tc>
                <a:extLst>
                  <a:ext uri="{0D108BD9-81ED-4DB2-BD59-A6C34878D82A}">
                    <a16:rowId xmlns:a16="http://schemas.microsoft.com/office/drawing/2014/main" val="4172815988"/>
                  </a:ext>
                </a:extLst>
              </a:tr>
              <a:tr h="197829">
                <a:tc>
                  <a:txBody>
                    <a:bodyPr/>
                    <a:lstStyle/>
                    <a:p>
                      <a:pPr algn="l" fontAlgn="b">
                        <a:buNone/>
                      </a:pPr>
                      <a:r>
                        <a:rPr lang="es-MX" sz="1100" u="none" strike="noStrike" dirty="0">
                          <a:effectLst/>
                        </a:rPr>
                        <a:t>Año de construcción</a:t>
                      </a:r>
                      <a:endParaRPr lang="es-MX" sz="11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buNone/>
                      </a:pPr>
                      <a:r>
                        <a:rPr lang="es-MX" sz="1100" b="0" i="0" u="none" strike="noStrike">
                          <a:solidFill>
                            <a:srgbClr val="000000"/>
                          </a:solidFill>
                          <a:effectLst/>
                          <a:latin typeface="Aptos Narrow" panose="020B0004020202020204" pitchFamily="34" charset="0"/>
                        </a:rPr>
                        <a:t>1925</a:t>
                      </a:r>
                    </a:p>
                  </a:txBody>
                  <a:tcPr marL="7620" marR="7620" marT="7620" marB="0" anchor="b"/>
                </a:tc>
                <a:extLst>
                  <a:ext uri="{0D108BD9-81ED-4DB2-BD59-A6C34878D82A}">
                    <a16:rowId xmlns:a16="http://schemas.microsoft.com/office/drawing/2014/main" val="3457469070"/>
                  </a:ext>
                </a:extLst>
              </a:tr>
              <a:tr h="197829">
                <a:tc>
                  <a:txBody>
                    <a:bodyPr/>
                    <a:lstStyle/>
                    <a:p>
                      <a:pPr algn="l" fontAlgn="b">
                        <a:buNone/>
                      </a:pPr>
                      <a:r>
                        <a:rPr lang="es-MX" sz="1100" u="none" strike="noStrike">
                          <a:effectLst/>
                        </a:rPr>
                        <a:t>Número de unidades</a:t>
                      </a:r>
                      <a:endParaRPr lang="es-MX"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ctr" fontAlgn="b">
                        <a:buNone/>
                      </a:pPr>
                      <a:r>
                        <a:rPr lang="es-MX" sz="1100" b="0" i="0" u="none" strike="noStrike">
                          <a:solidFill>
                            <a:srgbClr val="000000"/>
                          </a:solidFill>
                          <a:effectLst/>
                          <a:latin typeface="Aptos Narrow" panose="020B0004020202020204" pitchFamily="34" charset="0"/>
                        </a:rPr>
                        <a:t>1</a:t>
                      </a:r>
                    </a:p>
                  </a:txBody>
                  <a:tcPr marL="7620" marR="7620" marT="7620" marB="0" anchor="b"/>
                </a:tc>
                <a:extLst>
                  <a:ext uri="{0D108BD9-81ED-4DB2-BD59-A6C34878D82A}">
                    <a16:rowId xmlns:a16="http://schemas.microsoft.com/office/drawing/2014/main" val="261609020"/>
                  </a:ext>
                </a:extLst>
              </a:tr>
              <a:tr h="197829">
                <a:tc>
                  <a:txBody>
                    <a:bodyPr/>
                    <a:lstStyle/>
                    <a:p>
                      <a:pPr algn="l" fontAlgn="b">
                        <a:buNone/>
                      </a:pPr>
                      <a:r>
                        <a:rPr lang="es-MX" sz="1100" u="none" strike="noStrike">
                          <a:effectLst/>
                        </a:rPr>
                        <a:t>Square footage:</a:t>
                      </a:r>
                      <a:endParaRPr lang="es-MX"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ctr" fontAlgn="b">
                        <a:buNone/>
                      </a:pPr>
                      <a:r>
                        <a:rPr lang="es-MX" sz="1100" b="0" i="0" u="none" strike="noStrike">
                          <a:solidFill>
                            <a:srgbClr val="000000"/>
                          </a:solidFill>
                          <a:effectLst/>
                          <a:latin typeface="Aptos Narrow" panose="020B0004020202020204" pitchFamily="34" charset="0"/>
                        </a:rPr>
                        <a:t>1,403</a:t>
                      </a:r>
                    </a:p>
                  </a:txBody>
                  <a:tcPr marL="7620" marR="7620" marT="7620" marB="0" anchor="b"/>
                </a:tc>
                <a:extLst>
                  <a:ext uri="{0D108BD9-81ED-4DB2-BD59-A6C34878D82A}">
                    <a16:rowId xmlns:a16="http://schemas.microsoft.com/office/drawing/2014/main" val="2019201561"/>
                  </a:ext>
                </a:extLst>
              </a:tr>
              <a:tr h="197829">
                <a:tc>
                  <a:txBody>
                    <a:bodyPr/>
                    <a:lstStyle/>
                    <a:p>
                      <a:pPr algn="l" fontAlgn="b">
                        <a:buNone/>
                      </a:pPr>
                      <a:r>
                        <a:rPr lang="es-MX" sz="1100" u="none" strike="noStrike">
                          <a:effectLst/>
                        </a:rPr>
                        <a:t>Fecha de compra</a:t>
                      </a:r>
                      <a:endParaRPr lang="es-MX"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Aptos Narrow" panose="020B0004020202020204" pitchFamily="34" charset="0"/>
                        </a:rPr>
                        <a:t>23/11/2025</a:t>
                      </a:r>
                    </a:p>
                  </a:txBody>
                  <a:tcPr marL="7620" marR="7620" marT="7620" marB="0" anchor="b"/>
                </a:tc>
                <a:extLst>
                  <a:ext uri="{0D108BD9-81ED-4DB2-BD59-A6C34878D82A}">
                    <a16:rowId xmlns:a16="http://schemas.microsoft.com/office/drawing/2014/main" val="2979783006"/>
                  </a:ext>
                </a:extLst>
              </a:tr>
              <a:tr h="197829">
                <a:tc>
                  <a:txBody>
                    <a:bodyPr/>
                    <a:lstStyle/>
                    <a:p>
                      <a:pPr algn="l" fontAlgn="b">
                        <a:buNone/>
                      </a:pPr>
                      <a:r>
                        <a:rPr lang="es-MX" sz="1100" u="none" strike="noStrike">
                          <a:effectLst/>
                        </a:rPr>
                        <a:t>Fecha de venta</a:t>
                      </a:r>
                      <a:endParaRPr lang="es-MX"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Aptos Narrow" panose="020B0004020202020204" pitchFamily="34" charset="0"/>
                        </a:rPr>
                        <a:t>August 2026</a:t>
                      </a:r>
                    </a:p>
                  </a:txBody>
                  <a:tcPr marL="7620" marR="7620" marT="7620" marB="0" anchor="b"/>
                </a:tc>
                <a:extLst>
                  <a:ext uri="{0D108BD9-81ED-4DB2-BD59-A6C34878D82A}">
                    <a16:rowId xmlns:a16="http://schemas.microsoft.com/office/drawing/2014/main" val="1412171484"/>
                  </a:ext>
                </a:extLst>
              </a:tr>
              <a:tr h="370930">
                <a:tc>
                  <a:txBody>
                    <a:bodyPr/>
                    <a:lstStyle/>
                    <a:p>
                      <a:pPr algn="l" fontAlgn="b">
                        <a:buNone/>
                      </a:pPr>
                      <a:r>
                        <a:rPr lang="es-MX" sz="1100" u="none" strike="noStrike" dirty="0">
                          <a:effectLst/>
                        </a:rPr>
                        <a:t>Ubicación</a:t>
                      </a:r>
                      <a:endParaRPr lang="es-MX" sz="11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Aptos Narrow" panose="020B0004020202020204" pitchFamily="34" charset="0"/>
                        </a:rPr>
                        <a:t>https://maps.app.goo.gl/g9AwK7q5h4ec44Se8</a:t>
                      </a:r>
                    </a:p>
                  </a:txBody>
                  <a:tcPr marL="7620" marR="7620" marT="7620" marB="0" anchor="b"/>
                </a:tc>
                <a:extLst>
                  <a:ext uri="{0D108BD9-81ED-4DB2-BD59-A6C34878D82A}">
                    <a16:rowId xmlns:a16="http://schemas.microsoft.com/office/drawing/2014/main" val="1046102108"/>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a:extLst>
            <a:ext uri="{FF2B5EF4-FFF2-40B4-BE49-F238E27FC236}">
              <a16:creationId xmlns:a16="http://schemas.microsoft.com/office/drawing/2014/main" id="{B308B3E6-88F2-01CA-B005-FCB844FA358C}"/>
            </a:ext>
          </a:extLst>
        </p:cNvPr>
        <p:cNvGrpSpPr/>
        <p:nvPr/>
      </p:nvGrpSpPr>
      <p:grpSpPr>
        <a:xfrm>
          <a:off x="0" y="0"/>
          <a:ext cx="0" cy="0"/>
          <a:chOff x="0" y="0"/>
          <a:chExt cx="0" cy="0"/>
        </a:xfrm>
      </p:grpSpPr>
      <p:sp>
        <p:nvSpPr>
          <p:cNvPr id="176" name="Google Shape;176;p7">
            <a:extLst>
              <a:ext uri="{FF2B5EF4-FFF2-40B4-BE49-F238E27FC236}">
                <a16:creationId xmlns:a16="http://schemas.microsoft.com/office/drawing/2014/main" id="{C8888529-610D-988C-9BA1-7C2613BEC862}"/>
              </a:ext>
            </a:extLst>
          </p:cNvPr>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7">
            <a:extLst>
              <a:ext uri="{FF2B5EF4-FFF2-40B4-BE49-F238E27FC236}">
                <a16:creationId xmlns:a16="http://schemas.microsoft.com/office/drawing/2014/main" id="{C0ACD170-81A7-1CEF-0E61-DDBCA90FA661}"/>
              </a:ext>
            </a:extLst>
          </p:cNvPr>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sp>
        <p:nvSpPr>
          <p:cNvPr id="3" name="Google Shape;119;p5">
            <a:extLst>
              <a:ext uri="{FF2B5EF4-FFF2-40B4-BE49-F238E27FC236}">
                <a16:creationId xmlns:a16="http://schemas.microsoft.com/office/drawing/2014/main" id="{42CF0AA2-6162-6024-8749-115687F5137D}"/>
              </a:ext>
            </a:extLst>
          </p:cNvPr>
          <p:cNvSpPr/>
          <p:nvPr/>
        </p:nvSpPr>
        <p:spPr>
          <a:xfrm>
            <a:off x="731520" y="320040"/>
            <a:ext cx="7315200" cy="502920"/>
          </a:xfrm>
          <a:prstGeom prst="rect">
            <a:avLst/>
          </a:prstGeom>
          <a:noFill/>
          <a:ln>
            <a:noFill/>
          </a:ln>
        </p:spPr>
        <p:txBody>
          <a:bodyPr spcFirstLastPara="1" wrap="square" lIns="0" tIns="0" rIns="0" bIns="0" anchor="ctr" anchorCtr="0">
            <a:noAutofit/>
          </a:bodyPr>
          <a:lstStyle/>
          <a:p>
            <a:pPr lvl="0">
              <a:buClr>
                <a:srgbClr val="FFFFFF"/>
              </a:buClr>
              <a:buSzPts val="2800"/>
            </a:pPr>
            <a:r>
              <a:rPr lang="en-US" sz="2800" b="1" dirty="0">
                <a:solidFill>
                  <a:schemeClr val="tx1"/>
                </a:solidFill>
                <a:latin typeface="Calibri"/>
                <a:ea typeface="Calibri"/>
                <a:cs typeface="Calibri"/>
                <a:sym typeface="Calibri"/>
              </a:rPr>
              <a:t>Financial information</a:t>
            </a:r>
            <a:endParaRPr lang="en-US" sz="2800" dirty="0">
              <a:solidFill>
                <a:schemeClr val="tx1"/>
              </a:solidFill>
              <a:latin typeface="Calibri"/>
              <a:ea typeface="Calibri"/>
              <a:cs typeface="Calibri"/>
              <a:sym typeface="Calibri"/>
            </a:endParaRPr>
          </a:p>
        </p:txBody>
      </p:sp>
      <p:sp>
        <p:nvSpPr>
          <p:cNvPr id="5" name="Google Shape;120;p5">
            <a:extLst>
              <a:ext uri="{FF2B5EF4-FFF2-40B4-BE49-F238E27FC236}">
                <a16:creationId xmlns:a16="http://schemas.microsoft.com/office/drawing/2014/main" id="{CAB567B3-40F4-CD0D-4955-DA22778A4AF7}"/>
              </a:ext>
            </a:extLst>
          </p:cNvPr>
          <p:cNvSpPr/>
          <p:nvPr/>
        </p:nvSpPr>
        <p:spPr>
          <a:xfrm>
            <a:off x="731520" y="868680"/>
            <a:ext cx="731520" cy="22860"/>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35;p5">
            <a:extLst>
              <a:ext uri="{FF2B5EF4-FFF2-40B4-BE49-F238E27FC236}">
                <a16:creationId xmlns:a16="http://schemas.microsoft.com/office/drawing/2014/main" id="{B5B54C5C-9C4C-AE86-6A2A-910F6DC41E1C}"/>
              </a:ext>
            </a:extLst>
          </p:cNvPr>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graphicFrame>
        <p:nvGraphicFramePr>
          <p:cNvPr id="4" name="Tabla 3">
            <a:extLst>
              <a:ext uri="{FF2B5EF4-FFF2-40B4-BE49-F238E27FC236}">
                <a16:creationId xmlns:a16="http://schemas.microsoft.com/office/drawing/2014/main" id="{44C979B6-8C67-3B27-44BE-12EC1EE1A3A6}"/>
              </a:ext>
            </a:extLst>
          </p:cNvPr>
          <p:cNvGraphicFramePr>
            <a:graphicFrameLocks noGrp="1"/>
          </p:cNvGraphicFramePr>
          <p:nvPr>
            <p:extLst>
              <p:ext uri="{D42A27DB-BD31-4B8C-83A1-F6EECF244321}">
                <p14:modId xmlns:p14="http://schemas.microsoft.com/office/powerpoint/2010/main" val="3306807635"/>
              </p:ext>
            </p:extLst>
          </p:nvPr>
        </p:nvGraphicFramePr>
        <p:xfrm>
          <a:off x="212802" y="867438"/>
          <a:ext cx="4574788" cy="1828800"/>
        </p:xfrm>
        <a:graphic>
          <a:graphicData uri="http://schemas.openxmlformats.org/drawingml/2006/table">
            <a:tbl>
              <a:tblPr firstRow="1" bandRow="1">
                <a:tableStyleId>{B301B821-A1FF-4177-AEE7-76D212191A09}</a:tableStyleId>
              </a:tblPr>
              <a:tblGrid>
                <a:gridCol w="1244620">
                  <a:extLst>
                    <a:ext uri="{9D8B030D-6E8A-4147-A177-3AD203B41FA5}">
                      <a16:colId xmlns:a16="http://schemas.microsoft.com/office/drawing/2014/main" val="510738477"/>
                    </a:ext>
                  </a:extLst>
                </a:gridCol>
                <a:gridCol w="3330168">
                  <a:extLst>
                    <a:ext uri="{9D8B030D-6E8A-4147-A177-3AD203B41FA5}">
                      <a16:colId xmlns:a16="http://schemas.microsoft.com/office/drawing/2014/main" val="1065758572"/>
                    </a:ext>
                  </a:extLst>
                </a:gridCol>
              </a:tblGrid>
              <a:tr h="182880">
                <a:tc>
                  <a:txBody>
                    <a:bodyPr/>
                    <a:lstStyle/>
                    <a:p>
                      <a:pPr algn="l" fontAlgn="b">
                        <a:buNone/>
                      </a:pP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Property</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l" fontAlgn="b">
                        <a:buNone/>
                      </a:pP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1230 Pizarro </a:t>
                      </a:r>
                      <a:r>
                        <a:rPr lang="es-MX" sz="1100" b="1" i="0"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St</a:t>
                      </a: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Coral Gables, FL 33134</a:t>
                      </a:r>
                    </a:p>
                  </a:txBody>
                  <a:tcPr marL="7620" marR="7620" marT="7620" marB="0" anchor="b"/>
                </a:tc>
                <a:extLst>
                  <a:ext uri="{0D108BD9-81ED-4DB2-BD59-A6C34878D82A}">
                    <a16:rowId xmlns:a16="http://schemas.microsoft.com/office/drawing/2014/main" val="923675615"/>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Purchase cost</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850,000</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extLst>
                  <a:ext uri="{0D108BD9-81ED-4DB2-BD59-A6C34878D82A}">
                    <a16:rowId xmlns:a16="http://schemas.microsoft.com/office/drawing/2014/main" val="1307170982"/>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Closing costs</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34,573</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extLst>
                  <a:ext uri="{0D108BD9-81ED-4DB2-BD59-A6C34878D82A}">
                    <a16:rowId xmlns:a16="http://schemas.microsoft.com/office/drawing/2014/main" val="3403482343"/>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Rehab</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224,303</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extLst>
                  <a:ext uri="{0D108BD9-81ED-4DB2-BD59-A6C34878D82A}">
                    <a16:rowId xmlns:a16="http://schemas.microsoft.com/office/drawing/2014/main" val="2664280195"/>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Broker fee</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54,000</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extLst>
                  <a:ext uri="{0D108BD9-81ED-4DB2-BD59-A6C34878D82A}">
                    <a16:rowId xmlns:a16="http://schemas.microsoft.com/office/drawing/2014/main" val="2946704504"/>
                  </a:ext>
                </a:extLst>
              </a:tr>
              <a:tr h="182880">
                <a:tc>
                  <a:txBody>
                    <a:bodyPr/>
                    <a:lstStyle/>
                    <a:p>
                      <a:pPr algn="l" fontAlgn="b">
                        <a:buNone/>
                      </a:pPr>
                      <a:r>
                        <a:rPr lang="es-MX" sz="11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Total </a:t>
                      </a:r>
                      <a:r>
                        <a:rPr lang="es-MX" sz="1100" b="1"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cost</a:t>
                      </a:r>
                      <a:endPar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solidFill>
                  </a:tcPr>
                </a:tc>
                <a:tc>
                  <a:txBody>
                    <a:bodyPr/>
                    <a:lstStyle/>
                    <a:p>
                      <a:pPr algn="ctr" fontAlgn="b">
                        <a:buNone/>
                      </a:pPr>
                      <a:r>
                        <a:rPr lang="es-MX" sz="11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1,162,876</a:t>
                      </a:r>
                      <a:endPar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solidFill>
                      <a:schemeClr val="accent1"/>
                    </a:solidFill>
                  </a:tcPr>
                </a:tc>
                <a:extLst>
                  <a:ext uri="{0D108BD9-81ED-4DB2-BD59-A6C34878D82A}">
                    <a16:rowId xmlns:a16="http://schemas.microsoft.com/office/drawing/2014/main" val="2946426480"/>
                  </a:ext>
                </a:extLst>
              </a:tr>
              <a:tr h="182880">
                <a:tc>
                  <a:txBody>
                    <a:bodyPr/>
                    <a:lstStyle/>
                    <a:p>
                      <a:pPr algn="l" fontAlgn="b">
                        <a:buNone/>
                      </a:pPr>
                      <a:r>
                        <a:rPr lang="es-MX" sz="11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ARV</a:t>
                      </a:r>
                      <a:endPar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solidFill>
                  </a:tcPr>
                </a:tc>
                <a:tc>
                  <a:txBody>
                    <a:bodyPr/>
                    <a:lstStyle/>
                    <a:p>
                      <a:pPr algn="ctr" fontAlgn="b">
                        <a:buNone/>
                      </a:pPr>
                      <a:r>
                        <a:rPr lang="es-MX" sz="11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1,350,000</a:t>
                      </a:r>
                      <a:endPar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solidFill>
                      <a:schemeClr val="accent1"/>
                    </a:solidFill>
                  </a:tcPr>
                </a:tc>
                <a:extLst>
                  <a:ext uri="{0D108BD9-81ED-4DB2-BD59-A6C34878D82A}">
                    <a16:rowId xmlns:a16="http://schemas.microsoft.com/office/drawing/2014/main" val="220474438"/>
                  </a:ext>
                </a:extLst>
              </a:tr>
              <a:tr h="182880">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Net </a:t>
                      </a: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profit</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ctr"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187,124</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val="992275894"/>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Profit %</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ctr"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16.09%</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val="374403503"/>
                  </a:ext>
                </a:extLst>
              </a:tr>
              <a:tr h="182880">
                <a:tc>
                  <a:txBody>
                    <a:bodyPr/>
                    <a:lstStyle/>
                    <a:p>
                      <a:pPr algn="l" fontAlgn="b">
                        <a:buNone/>
                      </a:pP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ctr" fontAlgn="b">
                        <a:buNone/>
                      </a:pP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val="362757094"/>
                  </a:ext>
                </a:extLst>
              </a:tr>
            </a:tbl>
          </a:graphicData>
        </a:graphic>
      </p:graphicFrame>
      <p:graphicFrame>
        <p:nvGraphicFramePr>
          <p:cNvPr id="8" name="Tabla 7">
            <a:extLst>
              <a:ext uri="{FF2B5EF4-FFF2-40B4-BE49-F238E27FC236}">
                <a16:creationId xmlns:a16="http://schemas.microsoft.com/office/drawing/2014/main" id="{7C25E242-987F-DB61-6DC8-FC49779D2DC4}"/>
              </a:ext>
            </a:extLst>
          </p:cNvPr>
          <p:cNvGraphicFramePr>
            <a:graphicFrameLocks noGrp="1"/>
          </p:cNvGraphicFramePr>
          <p:nvPr>
            <p:extLst>
              <p:ext uri="{D42A27DB-BD31-4B8C-83A1-F6EECF244321}">
                <p14:modId xmlns:p14="http://schemas.microsoft.com/office/powerpoint/2010/main" val="3416778987"/>
              </p:ext>
            </p:extLst>
          </p:nvPr>
        </p:nvGraphicFramePr>
        <p:xfrm>
          <a:off x="5449231" y="867438"/>
          <a:ext cx="3481969" cy="1828800"/>
        </p:xfrm>
        <a:graphic>
          <a:graphicData uri="http://schemas.openxmlformats.org/drawingml/2006/table">
            <a:tbl>
              <a:tblPr firstRow="1" bandRow="1">
                <a:tableStyleId>{B301B821-A1FF-4177-AEE7-76D212191A09}</a:tableStyleId>
              </a:tblPr>
              <a:tblGrid>
                <a:gridCol w="1330890">
                  <a:extLst>
                    <a:ext uri="{9D8B030D-6E8A-4147-A177-3AD203B41FA5}">
                      <a16:colId xmlns:a16="http://schemas.microsoft.com/office/drawing/2014/main" val="510738477"/>
                    </a:ext>
                  </a:extLst>
                </a:gridCol>
                <a:gridCol w="2151079">
                  <a:extLst>
                    <a:ext uri="{9D8B030D-6E8A-4147-A177-3AD203B41FA5}">
                      <a16:colId xmlns:a16="http://schemas.microsoft.com/office/drawing/2014/main" val="1065758572"/>
                    </a:ext>
                  </a:extLst>
                </a:gridCol>
              </a:tblGrid>
              <a:tr h="182880">
                <a:tc>
                  <a:txBody>
                    <a:bodyPr/>
                    <a:lstStyle/>
                    <a:p>
                      <a:pPr algn="l" fontAlgn="b">
                        <a:buNone/>
                      </a:pP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Property</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l" fontAlgn="b">
                        <a:buNone/>
                      </a:pP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1405 Lenox Ave, Miami Beach, FL</a:t>
                      </a:r>
                    </a:p>
                  </a:txBody>
                  <a:tcPr marL="7620" marR="7620" marT="7620" marB="0" anchor="b"/>
                </a:tc>
                <a:extLst>
                  <a:ext uri="{0D108BD9-81ED-4DB2-BD59-A6C34878D82A}">
                    <a16:rowId xmlns:a16="http://schemas.microsoft.com/office/drawing/2014/main" val="923675615"/>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Purchase cost</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r" fontAlgn="b">
                        <a:buNone/>
                      </a:pPr>
                      <a:r>
                        <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1,280,000</a:t>
                      </a:r>
                    </a:p>
                  </a:txBody>
                  <a:tcPr marL="7620" marR="7620" marT="7620" marB="0" anchor="b"/>
                </a:tc>
                <a:extLst>
                  <a:ext uri="{0D108BD9-81ED-4DB2-BD59-A6C34878D82A}">
                    <a16:rowId xmlns:a16="http://schemas.microsoft.com/office/drawing/2014/main" val="1307170982"/>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Closing costs</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r" fontAlgn="b">
                        <a:buNone/>
                      </a:pPr>
                      <a:r>
                        <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112,504</a:t>
                      </a:r>
                    </a:p>
                  </a:txBody>
                  <a:tcPr marL="7620" marR="7620" marT="7620" marB="0" anchor="b"/>
                </a:tc>
                <a:extLst>
                  <a:ext uri="{0D108BD9-81ED-4DB2-BD59-A6C34878D82A}">
                    <a16:rowId xmlns:a16="http://schemas.microsoft.com/office/drawing/2014/main" val="3403482343"/>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Rehab</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280,714</a:t>
                      </a:r>
                    </a:p>
                  </a:txBody>
                  <a:tcPr marL="7620" marR="7620" marT="7620" marB="0" anchor="b"/>
                </a:tc>
                <a:extLst>
                  <a:ext uri="{0D108BD9-81ED-4DB2-BD59-A6C34878D82A}">
                    <a16:rowId xmlns:a16="http://schemas.microsoft.com/office/drawing/2014/main" val="2664280195"/>
                  </a:ext>
                </a:extLst>
              </a:tr>
              <a:tr h="182880">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Broker fee</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84,000</a:t>
                      </a:r>
                    </a:p>
                  </a:txBody>
                  <a:tcPr marL="7620" marR="7620" marT="7620" marB="0" anchor="b"/>
                </a:tc>
                <a:extLst>
                  <a:ext uri="{0D108BD9-81ED-4DB2-BD59-A6C34878D82A}">
                    <a16:rowId xmlns:a16="http://schemas.microsoft.com/office/drawing/2014/main" val="2946704504"/>
                  </a:ext>
                </a:extLst>
              </a:tr>
              <a:tr h="182880">
                <a:tc>
                  <a:txBody>
                    <a:bodyPr/>
                    <a:lstStyle/>
                    <a:p>
                      <a:pPr algn="l" fontAlgn="b">
                        <a:buNone/>
                      </a:pPr>
                      <a:r>
                        <a:rPr lang="es-MX" sz="11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Total </a:t>
                      </a:r>
                      <a:r>
                        <a:rPr lang="es-MX" sz="1100" b="1"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cost</a:t>
                      </a:r>
                      <a:endPar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solidFill>
                  </a:tcPr>
                </a:tc>
                <a:tc>
                  <a:txBody>
                    <a:bodyPr/>
                    <a:lstStyle/>
                    <a:p>
                      <a:pPr algn="r" fontAlgn="b">
                        <a:buNone/>
                      </a:pP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1,757,218</a:t>
                      </a:r>
                    </a:p>
                  </a:txBody>
                  <a:tcPr marL="7620" marR="7620" marT="7620" marB="0" anchor="b">
                    <a:solidFill>
                      <a:schemeClr val="accent1"/>
                    </a:solidFill>
                  </a:tcPr>
                </a:tc>
                <a:extLst>
                  <a:ext uri="{0D108BD9-81ED-4DB2-BD59-A6C34878D82A}">
                    <a16:rowId xmlns:a16="http://schemas.microsoft.com/office/drawing/2014/main" val="2946426480"/>
                  </a:ext>
                </a:extLst>
              </a:tr>
              <a:tr h="182880">
                <a:tc>
                  <a:txBody>
                    <a:bodyPr/>
                    <a:lstStyle/>
                    <a:p>
                      <a:pPr algn="l" fontAlgn="b">
                        <a:buNone/>
                      </a:pPr>
                      <a:r>
                        <a:rPr lang="es-MX" sz="11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ARV</a:t>
                      </a:r>
                      <a:endPar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solidFill>
                  </a:tcPr>
                </a:tc>
                <a:tc>
                  <a:txBody>
                    <a:bodyPr/>
                    <a:lstStyle/>
                    <a:p>
                      <a:pPr algn="r" fontAlgn="b">
                        <a:buNone/>
                      </a:pP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2,100,000</a:t>
                      </a:r>
                    </a:p>
                  </a:txBody>
                  <a:tcPr marL="7620" marR="7620" marT="7620" marB="0" anchor="b">
                    <a:solidFill>
                      <a:schemeClr val="accent1"/>
                    </a:solidFill>
                  </a:tcPr>
                </a:tc>
                <a:extLst>
                  <a:ext uri="{0D108BD9-81ED-4DB2-BD59-A6C34878D82A}">
                    <a16:rowId xmlns:a16="http://schemas.microsoft.com/office/drawing/2014/main" val="220474438"/>
                  </a:ext>
                </a:extLst>
              </a:tr>
              <a:tr h="182880">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Net </a:t>
                      </a: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profit</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342,782</a:t>
                      </a:r>
                    </a:p>
                  </a:txBody>
                  <a:tcPr marL="7620" marR="7620" marT="7620" marB="0" anchor="b">
                    <a:solidFill>
                      <a:schemeClr val="accent1">
                        <a:lumMod val="40000"/>
                        <a:lumOff val="60000"/>
                      </a:schemeClr>
                    </a:solidFill>
                  </a:tcPr>
                </a:tc>
                <a:extLst>
                  <a:ext uri="{0D108BD9-81ED-4DB2-BD59-A6C34878D82A}">
                    <a16:rowId xmlns:a16="http://schemas.microsoft.com/office/drawing/2014/main" val="992275894"/>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Profit %</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19.5%</a:t>
                      </a:r>
                    </a:p>
                  </a:txBody>
                  <a:tcPr marL="7620" marR="7620" marT="7620" marB="0" anchor="b">
                    <a:solidFill>
                      <a:schemeClr val="accent1">
                        <a:lumMod val="40000"/>
                        <a:lumOff val="60000"/>
                      </a:schemeClr>
                    </a:solidFill>
                  </a:tcPr>
                </a:tc>
                <a:extLst>
                  <a:ext uri="{0D108BD9-81ED-4DB2-BD59-A6C34878D82A}">
                    <a16:rowId xmlns:a16="http://schemas.microsoft.com/office/drawing/2014/main" val="374403503"/>
                  </a:ext>
                </a:extLst>
              </a:tr>
              <a:tr h="182880">
                <a:tc>
                  <a:txBody>
                    <a:bodyPr/>
                    <a:lstStyle/>
                    <a:p>
                      <a:pPr algn="l" fontAlgn="b">
                        <a:buNone/>
                      </a:pP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r" fontAlgn="b">
                        <a:buNone/>
                      </a:pP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extLst>
                  <a:ext uri="{0D108BD9-81ED-4DB2-BD59-A6C34878D82A}">
                    <a16:rowId xmlns:a16="http://schemas.microsoft.com/office/drawing/2014/main" val="362757094"/>
                  </a:ext>
                </a:extLst>
              </a:tr>
            </a:tbl>
          </a:graphicData>
        </a:graphic>
      </p:graphicFrame>
      <p:graphicFrame>
        <p:nvGraphicFramePr>
          <p:cNvPr id="12" name="Tabla 11">
            <a:extLst>
              <a:ext uri="{FF2B5EF4-FFF2-40B4-BE49-F238E27FC236}">
                <a16:creationId xmlns:a16="http://schemas.microsoft.com/office/drawing/2014/main" id="{606C68EB-449C-6AA9-A11A-AF211B274DD1}"/>
              </a:ext>
            </a:extLst>
          </p:cNvPr>
          <p:cNvGraphicFramePr>
            <a:graphicFrameLocks noGrp="1"/>
          </p:cNvGraphicFramePr>
          <p:nvPr>
            <p:extLst>
              <p:ext uri="{D42A27DB-BD31-4B8C-83A1-F6EECF244321}">
                <p14:modId xmlns:p14="http://schemas.microsoft.com/office/powerpoint/2010/main" val="2062616531"/>
              </p:ext>
            </p:extLst>
          </p:nvPr>
        </p:nvGraphicFramePr>
        <p:xfrm>
          <a:off x="212801" y="2971800"/>
          <a:ext cx="4574788" cy="1828800"/>
        </p:xfrm>
        <a:graphic>
          <a:graphicData uri="http://schemas.openxmlformats.org/drawingml/2006/table">
            <a:tbl>
              <a:tblPr firstRow="1" bandRow="1">
                <a:tableStyleId>{B301B821-A1FF-4177-AEE7-76D212191A09}</a:tableStyleId>
              </a:tblPr>
              <a:tblGrid>
                <a:gridCol w="1748591">
                  <a:extLst>
                    <a:ext uri="{9D8B030D-6E8A-4147-A177-3AD203B41FA5}">
                      <a16:colId xmlns:a16="http://schemas.microsoft.com/office/drawing/2014/main" val="510738477"/>
                    </a:ext>
                  </a:extLst>
                </a:gridCol>
                <a:gridCol w="2826197">
                  <a:extLst>
                    <a:ext uri="{9D8B030D-6E8A-4147-A177-3AD203B41FA5}">
                      <a16:colId xmlns:a16="http://schemas.microsoft.com/office/drawing/2014/main" val="1065758572"/>
                    </a:ext>
                  </a:extLst>
                </a:gridCol>
              </a:tblGrid>
              <a:tr h="182880">
                <a:tc>
                  <a:txBody>
                    <a:bodyPr/>
                    <a:lstStyle/>
                    <a:p>
                      <a:pPr algn="l" fontAlgn="b">
                        <a:buNone/>
                      </a:pP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Property</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l" fontAlgn="b">
                        <a:buNone/>
                      </a:pP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2280 SE 10th </a:t>
                      </a:r>
                      <a:r>
                        <a:rPr lang="es-MX" sz="1100" b="1" i="0"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Ct</a:t>
                      </a: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s-MX" sz="1100" b="1" i="0"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Pompano</a:t>
                      </a: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Beach, FL 33062</a:t>
                      </a:r>
                    </a:p>
                  </a:txBody>
                  <a:tcPr marL="7620" marR="7620" marT="7620" marB="0" anchor="b"/>
                </a:tc>
                <a:extLst>
                  <a:ext uri="{0D108BD9-81ED-4DB2-BD59-A6C34878D82A}">
                    <a16:rowId xmlns:a16="http://schemas.microsoft.com/office/drawing/2014/main" val="923675615"/>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Purchase cost</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1,050,000</a:t>
                      </a:r>
                    </a:p>
                  </a:txBody>
                  <a:tcPr marL="7620" marR="7620" marT="7620" marB="0" anchor="ctr"/>
                </a:tc>
                <a:extLst>
                  <a:ext uri="{0D108BD9-81ED-4DB2-BD59-A6C34878D82A}">
                    <a16:rowId xmlns:a16="http://schemas.microsoft.com/office/drawing/2014/main" val="1307170982"/>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Closing costs</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42,729</a:t>
                      </a:r>
                    </a:p>
                  </a:txBody>
                  <a:tcPr marL="7620" marR="7620" marT="7620" marB="0" anchor="ctr"/>
                </a:tc>
                <a:extLst>
                  <a:ext uri="{0D108BD9-81ED-4DB2-BD59-A6C34878D82A}">
                    <a16:rowId xmlns:a16="http://schemas.microsoft.com/office/drawing/2014/main" val="3403482343"/>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Rehab</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270,789</a:t>
                      </a:r>
                    </a:p>
                  </a:txBody>
                  <a:tcPr marL="7620" marR="7620" marT="7620" marB="0" anchor="ctr"/>
                </a:tc>
                <a:extLst>
                  <a:ext uri="{0D108BD9-81ED-4DB2-BD59-A6C34878D82A}">
                    <a16:rowId xmlns:a16="http://schemas.microsoft.com/office/drawing/2014/main" val="2664280195"/>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Broker fee</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ct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66,000</a:t>
                      </a:r>
                    </a:p>
                  </a:txBody>
                  <a:tcPr marL="7620" marR="7620" marT="7620" marB="0" anchor="ctr"/>
                </a:tc>
                <a:extLst>
                  <a:ext uri="{0D108BD9-81ED-4DB2-BD59-A6C34878D82A}">
                    <a16:rowId xmlns:a16="http://schemas.microsoft.com/office/drawing/2014/main" val="2946704504"/>
                  </a:ext>
                </a:extLst>
              </a:tr>
              <a:tr h="182880">
                <a:tc>
                  <a:txBody>
                    <a:bodyPr/>
                    <a:lstStyle/>
                    <a:p>
                      <a:pPr algn="l" fontAlgn="b">
                        <a:buNone/>
                      </a:pPr>
                      <a:r>
                        <a:rPr lang="es-MX" sz="11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Total </a:t>
                      </a:r>
                      <a:r>
                        <a:rPr lang="es-MX" sz="1100" b="1"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cost</a:t>
                      </a:r>
                      <a:endPar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solidFill>
                  </a:tcPr>
                </a:tc>
                <a:tc>
                  <a:txBody>
                    <a:bodyPr/>
                    <a:lstStyle/>
                    <a:p>
                      <a:pPr algn="ctr" fontAlgn="b">
                        <a:buNone/>
                      </a:pP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1,429,518</a:t>
                      </a:r>
                    </a:p>
                  </a:txBody>
                  <a:tcPr marL="7620" marR="7620" marT="7620" marB="0" anchor="ctr">
                    <a:solidFill>
                      <a:schemeClr val="accent1"/>
                    </a:solidFill>
                  </a:tcPr>
                </a:tc>
                <a:extLst>
                  <a:ext uri="{0D108BD9-81ED-4DB2-BD59-A6C34878D82A}">
                    <a16:rowId xmlns:a16="http://schemas.microsoft.com/office/drawing/2014/main" val="2946426480"/>
                  </a:ext>
                </a:extLst>
              </a:tr>
              <a:tr h="182880">
                <a:tc>
                  <a:txBody>
                    <a:bodyPr/>
                    <a:lstStyle/>
                    <a:p>
                      <a:pPr algn="l" fontAlgn="b">
                        <a:buNone/>
                      </a:pPr>
                      <a:r>
                        <a:rPr lang="es-MX" sz="11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ARV</a:t>
                      </a:r>
                      <a:endPar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solidFill>
                  </a:tcPr>
                </a:tc>
                <a:tc>
                  <a:txBody>
                    <a:bodyPr/>
                    <a:lstStyle/>
                    <a:p>
                      <a:pPr algn="ctr" fontAlgn="b">
                        <a:buNone/>
                      </a:pP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1,650,000</a:t>
                      </a:r>
                    </a:p>
                  </a:txBody>
                  <a:tcPr marL="7620" marR="7620" marT="7620" marB="0" anchor="ctr">
                    <a:solidFill>
                      <a:schemeClr val="accent1"/>
                    </a:solidFill>
                  </a:tcPr>
                </a:tc>
                <a:extLst>
                  <a:ext uri="{0D108BD9-81ED-4DB2-BD59-A6C34878D82A}">
                    <a16:rowId xmlns:a16="http://schemas.microsoft.com/office/drawing/2014/main" val="220474438"/>
                  </a:ext>
                </a:extLst>
              </a:tr>
              <a:tr h="182880">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Net </a:t>
                      </a: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profit</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ct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220,482</a:t>
                      </a:r>
                    </a:p>
                  </a:txBody>
                  <a:tcPr marL="7620" marR="7620" marT="7620" marB="0" anchor="ctr">
                    <a:solidFill>
                      <a:schemeClr val="accent1">
                        <a:lumMod val="40000"/>
                        <a:lumOff val="60000"/>
                      </a:schemeClr>
                    </a:solidFill>
                  </a:tcPr>
                </a:tc>
                <a:extLst>
                  <a:ext uri="{0D108BD9-81ED-4DB2-BD59-A6C34878D82A}">
                    <a16:rowId xmlns:a16="http://schemas.microsoft.com/office/drawing/2014/main" val="992275894"/>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Profit %</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ct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15.42%</a:t>
                      </a:r>
                    </a:p>
                  </a:txBody>
                  <a:tcPr marL="7620" marR="7620" marT="7620" marB="0" anchor="ctr">
                    <a:solidFill>
                      <a:schemeClr val="accent1">
                        <a:lumMod val="40000"/>
                        <a:lumOff val="60000"/>
                      </a:schemeClr>
                    </a:solidFill>
                  </a:tcPr>
                </a:tc>
                <a:extLst>
                  <a:ext uri="{0D108BD9-81ED-4DB2-BD59-A6C34878D82A}">
                    <a16:rowId xmlns:a16="http://schemas.microsoft.com/office/drawing/2014/main" val="374403503"/>
                  </a:ext>
                </a:extLst>
              </a:tr>
              <a:tr h="182880">
                <a:tc>
                  <a:txBody>
                    <a:bodyPr/>
                    <a:lstStyle/>
                    <a:p>
                      <a:pPr algn="l" fontAlgn="b">
                        <a:buNone/>
                      </a:pP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ctr" fontAlgn="b">
                        <a:buNone/>
                      </a:pP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val="362757094"/>
                  </a:ext>
                </a:extLst>
              </a:tr>
            </a:tbl>
          </a:graphicData>
        </a:graphic>
      </p:graphicFrame>
      <p:graphicFrame>
        <p:nvGraphicFramePr>
          <p:cNvPr id="16" name="Tabla 15">
            <a:extLst>
              <a:ext uri="{FF2B5EF4-FFF2-40B4-BE49-F238E27FC236}">
                <a16:creationId xmlns:a16="http://schemas.microsoft.com/office/drawing/2014/main" id="{9F772D9F-C8BD-EB4E-746C-90B451C1B417}"/>
              </a:ext>
            </a:extLst>
          </p:cNvPr>
          <p:cNvGraphicFramePr>
            <a:graphicFrameLocks noGrp="1"/>
          </p:cNvGraphicFramePr>
          <p:nvPr>
            <p:extLst>
              <p:ext uri="{D42A27DB-BD31-4B8C-83A1-F6EECF244321}">
                <p14:modId xmlns:p14="http://schemas.microsoft.com/office/powerpoint/2010/main" val="3071055646"/>
              </p:ext>
            </p:extLst>
          </p:nvPr>
        </p:nvGraphicFramePr>
        <p:xfrm>
          <a:off x="5449231" y="2971800"/>
          <a:ext cx="3481968" cy="1988820"/>
        </p:xfrm>
        <a:graphic>
          <a:graphicData uri="http://schemas.openxmlformats.org/drawingml/2006/table">
            <a:tbl>
              <a:tblPr firstRow="1" bandRow="1">
                <a:tableStyleId>{B301B821-A1FF-4177-AEE7-76D212191A09}</a:tableStyleId>
              </a:tblPr>
              <a:tblGrid>
                <a:gridCol w="1144857">
                  <a:extLst>
                    <a:ext uri="{9D8B030D-6E8A-4147-A177-3AD203B41FA5}">
                      <a16:colId xmlns:a16="http://schemas.microsoft.com/office/drawing/2014/main" val="510738477"/>
                    </a:ext>
                  </a:extLst>
                </a:gridCol>
                <a:gridCol w="2337111">
                  <a:extLst>
                    <a:ext uri="{9D8B030D-6E8A-4147-A177-3AD203B41FA5}">
                      <a16:colId xmlns:a16="http://schemas.microsoft.com/office/drawing/2014/main" val="1065758572"/>
                    </a:ext>
                  </a:extLst>
                </a:gridCol>
              </a:tblGrid>
              <a:tr h="182880">
                <a:tc>
                  <a:txBody>
                    <a:bodyPr/>
                    <a:lstStyle/>
                    <a:p>
                      <a:pPr algn="l" fontAlgn="b">
                        <a:buNone/>
                      </a:pP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Property</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1601 Seabreeze </a:t>
                      </a: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Blvd</a:t>
                      </a: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 Fort Lauderdale, </a:t>
                      </a:r>
                      <a:r>
                        <a:rPr lang="es-MX" sz="1100" u="none" strike="noStrike">
                          <a:effectLst/>
                          <a:latin typeface="Calibri" panose="020F0502020204030204" pitchFamily="34" charset="0"/>
                          <a:ea typeface="Calibri" panose="020F0502020204030204" pitchFamily="34" charset="0"/>
                          <a:cs typeface="Calibri" panose="020F0502020204030204" pitchFamily="34" charset="0"/>
                        </a:rPr>
                        <a:t>FL 33316</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extLst>
                  <a:ext uri="{0D108BD9-81ED-4DB2-BD59-A6C34878D82A}">
                    <a16:rowId xmlns:a16="http://schemas.microsoft.com/office/drawing/2014/main" val="923675615"/>
                  </a:ext>
                </a:extLst>
              </a:tr>
              <a:tr h="182880">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Purchase </a:t>
                      </a: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cost</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r" fontAlgn="b">
                        <a:buNone/>
                      </a:pPr>
                      <a:r>
                        <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930,000</a:t>
                      </a:r>
                    </a:p>
                  </a:txBody>
                  <a:tcPr marL="7620" marR="7620" marT="7620" marB="0" anchor="b"/>
                </a:tc>
                <a:extLst>
                  <a:ext uri="{0D108BD9-81ED-4DB2-BD59-A6C34878D82A}">
                    <a16:rowId xmlns:a16="http://schemas.microsoft.com/office/drawing/2014/main" val="1307170982"/>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Closing costs</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r" fontAlgn="b">
                        <a:buNone/>
                      </a:pPr>
                      <a:r>
                        <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40,632</a:t>
                      </a:r>
                    </a:p>
                  </a:txBody>
                  <a:tcPr marL="7620" marR="7620" marT="7620" marB="0" anchor="b"/>
                </a:tc>
                <a:extLst>
                  <a:ext uri="{0D108BD9-81ED-4DB2-BD59-A6C34878D82A}">
                    <a16:rowId xmlns:a16="http://schemas.microsoft.com/office/drawing/2014/main" val="3403482343"/>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Rehab</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380,119</a:t>
                      </a:r>
                    </a:p>
                  </a:txBody>
                  <a:tcPr marL="7620" marR="7620" marT="7620" marB="0" anchor="b"/>
                </a:tc>
                <a:extLst>
                  <a:ext uri="{0D108BD9-81ED-4DB2-BD59-A6C34878D82A}">
                    <a16:rowId xmlns:a16="http://schemas.microsoft.com/office/drawing/2014/main" val="2664280195"/>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Broker fee</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tc>
                <a:tc>
                  <a:txBody>
                    <a:bodyPr/>
                    <a:lstStyle/>
                    <a:p>
                      <a:pPr algn="r" fontAlgn="b">
                        <a:buNone/>
                      </a:pPr>
                      <a:r>
                        <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66,000</a:t>
                      </a:r>
                    </a:p>
                  </a:txBody>
                  <a:tcPr marL="7620" marR="7620" marT="7620" marB="0" anchor="b"/>
                </a:tc>
                <a:extLst>
                  <a:ext uri="{0D108BD9-81ED-4DB2-BD59-A6C34878D82A}">
                    <a16:rowId xmlns:a16="http://schemas.microsoft.com/office/drawing/2014/main" val="2946704504"/>
                  </a:ext>
                </a:extLst>
              </a:tr>
              <a:tr h="182880">
                <a:tc>
                  <a:txBody>
                    <a:bodyPr/>
                    <a:lstStyle/>
                    <a:p>
                      <a:pPr algn="l" fontAlgn="b">
                        <a:buNone/>
                      </a:pPr>
                      <a:r>
                        <a:rPr lang="es-MX" sz="11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Total </a:t>
                      </a:r>
                      <a:r>
                        <a:rPr lang="es-MX" sz="1100" b="1"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cost</a:t>
                      </a:r>
                      <a:endPar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solidFill>
                  </a:tcPr>
                </a:tc>
                <a:tc>
                  <a:txBody>
                    <a:bodyPr/>
                    <a:lstStyle/>
                    <a:p>
                      <a:pPr algn="r" fontAlgn="b">
                        <a:buNone/>
                      </a:pP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1,417,752</a:t>
                      </a:r>
                    </a:p>
                  </a:txBody>
                  <a:tcPr marL="7620" marR="7620" marT="7620" marB="0" anchor="b">
                    <a:solidFill>
                      <a:schemeClr val="accent1"/>
                    </a:solidFill>
                  </a:tcPr>
                </a:tc>
                <a:extLst>
                  <a:ext uri="{0D108BD9-81ED-4DB2-BD59-A6C34878D82A}">
                    <a16:rowId xmlns:a16="http://schemas.microsoft.com/office/drawing/2014/main" val="2946426480"/>
                  </a:ext>
                </a:extLst>
              </a:tr>
              <a:tr h="182880">
                <a:tc>
                  <a:txBody>
                    <a:bodyPr/>
                    <a:lstStyle/>
                    <a:p>
                      <a:pPr algn="l" fontAlgn="b">
                        <a:buNone/>
                      </a:pPr>
                      <a:r>
                        <a:rPr lang="es-MX" sz="11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ARV</a:t>
                      </a:r>
                      <a:endPar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solidFill>
                  </a:tcPr>
                </a:tc>
                <a:tc>
                  <a:txBody>
                    <a:bodyPr/>
                    <a:lstStyle/>
                    <a:p>
                      <a:pPr algn="r" fontAlgn="b">
                        <a:buNone/>
                      </a:pPr>
                      <a:r>
                        <a:rPr lang="es-MX" sz="11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1,650,000</a:t>
                      </a:r>
                    </a:p>
                  </a:txBody>
                  <a:tcPr marL="7620" marR="7620" marT="7620" marB="0" anchor="b">
                    <a:solidFill>
                      <a:schemeClr val="accent1"/>
                    </a:solidFill>
                  </a:tcPr>
                </a:tc>
                <a:extLst>
                  <a:ext uri="{0D108BD9-81ED-4DB2-BD59-A6C34878D82A}">
                    <a16:rowId xmlns:a16="http://schemas.microsoft.com/office/drawing/2014/main" val="220474438"/>
                  </a:ext>
                </a:extLst>
              </a:tr>
              <a:tr h="182880">
                <a:tc>
                  <a:txBody>
                    <a:bodyPr/>
                    <a:lstStyle/>
                    <a:p>
                      <a:pPr algn="l" fontAlgn="b">
                        <a:buNone/>
                      </a:pPr>
                      <a:r>
                        <a:rPr lang="es-MX" sz="1100" u="none" strike="noStrike" dirty="0">
                          <a:effectLst/>
                          <a:latin typeface="Calibri" panose="020F0502020204030204" pitchFamily="34" charset="0"/>
                          <a:ea typeface="Calibri" panose="020F0502020204030204" pitchFamily="34" charset="0"/>
                          <a:cs typeface="Calibri" panose="020F0502020204030204" pitchFamily="34" charset="0"/>
                        </a:rPr>
                        <a:t>Net </a:t>
                      </a:r>
                      <a:r>
                        <a:rPr lang="es-MX" sz="1100" u="none" strike="noStrike" dirty="0" err="1">
                          <a:effectLst/>
                          <a:latin typeface="Calibri" panose="020F0502020204030204" pitchFamily="34" charset="0"/>
                          <a:ea typeface="Calibri" panose="020F0502020204030204" pitchFamily="34" charset="0"/>
                          <a:cs typeface="Calibri" panose="020F0502020204030204" pitchFamily="34" charset="0"/>
                        </a:rPr>
                        <a:t>profit</a:t>
                      </a: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232,248</a:t>
                      </a:r>
                    </a:p>
                  </a:txBody>
                  <a:tcPr marL="7620" marR="7620" marT="7620" marB="0" anchor="b">
                    <a:solidFill>
                      <a:schemeClr val="accent1">
                        <a:lumMod val="40000"/>
                        <a:lumOff val="60000"/>
                      </a:schemeClr>
                    </a:solidFill>
                  </a:tcPr>
                </a:tc>
                <a:extLst>
                  <a:ext uri="{0D108BD9-81ED-4DB2-BD59-A6C34878D82A}">
                    <a16:rowId xmlns:a16="http://schemas.microsoft.com/office/drawing/2014/main" val="992275894"/>
                  </a:ext>
                </a:extLst>
              </a:tr>
              <a:tr h="182880">
                <a:tc>
                  <a:txBody>
                    <a:bodyPr/>
                    <a:lstStyle/>
                    <a:p>
                      <a:pPr algn="l" fontAlgn="b">
                        <a:buNone/>
                      </a:pPr>
                      <a:r>
                        <a:rPr lang="es-MX" sz="1100" u="none" strike="noStrike">
                          <a:effectLst/>
                          <a:latin typeface="Calibri" panose="020F0502020204030204" pitchFamily="34" charset="0"/>
                          <a:ea typeface="Calibri" panose="020F0502020204030204" pitchFamily="34" charset="0"/>
                          <a:cs typeface="Calibri" panose="020F0502020204030204" pitchFamily="34" charset="0"/>
                        </a:rPr>
                        <a:t>Profit %</a:t>
                      </a:r>
                      <a:endParaRPr lang="es-MX"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r" fontAlgn="b">
                        <a:buNone/>
                      </a:pPr>
                      <a:r>
                        <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16.4%</a:t>
                      </a:r>
                    </a:p>
                  </a:txBody>
                  <a:tcPr marL="7620" marR="7620" marT="7620" marB="0" anchor="b">
                    <a:solidFill>
                      <a:schemeClr val="accent1">
                        <a:lumMod val="40000"/>
                        <a:lumOff val="60000"/>
                      </a:schemeClr>
                    </a:solidFill>
                  </a:tcPr>
                </a:tc>
                <a:extLst>
                  <a:ext uri="{0D108BD9-81ED-4DB2-BD59-A6C34878D82A}">
                    <a16:rowId xmlns:a16="http://schemas.microsoft.com/office/drawing/2014/main" val="374403503"/>
                  </a:ext>
                </a:extLst>
              </a:tr>
              <a:tr h="182880">
                <a:tc>
                  <a:txBody>
                    <a:bodyPr/>
                    <a:lstStyle/>
                    <a:p>
                      <a:pPr algn="l" fontAlgn="b">
                        <a:buNone/>
                      </a:pP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tc>
                  <a:txBody>
                    <a:bodyPr/>
                    <a:lstStyle/>
                    <a:p>
                      <a:pPr algn="r" fontAlgn="b">
                        <a:buNone/>
                      </a:pPr>
                      <a:endParaRPr lang="es-MX"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b">
                    <a:solidFill>
                      <a:schemeClr val="accent1">
                        <a:lumMod val="40000"/>
                        <a:lumOff val="60000"/>
                      </a:schemeClr>
                    </a:solidFill>
                  </a:tcPr>
                </a:tc>
                <a:extLst>
                  <a:ext uri="{0D108BD9-81ED-4DB2-BD59-A6C34878D82A}">
                    <a16:rowId xmlns:a16="http://schemas.microsoft.com/office/drawing/2014/main" val="362757094"/>
                  </a:ext>
                </a:extLst>
              </a:tr>
            </a:tbl>
          </a:graphicData>
        </a:graphic>
      </p:graphicFrame>
    </p:spTree>
    <p:extLst>
      <p:ext uri="{BB962C8B-B14F-4D97-AF65-F5344CB8AC3E}">
        <p14:creationId xmlns:p14="http://schemas.microsoft.com/office/powerpoint/2010/main" val="3214937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5">
          <a:extLst>
            <a:ext uri="{FF2B5EF4-FFF2-40B4-BE49-F238E27FC236}">
              <a16:creationId xmlns:a16="http://schemas.microsoft.com/office/drawing/2014/main" id="{716E1A4E-BFB6-ABBA-4DE9-2CAA71B64B53}"/>
            </a:ext>
          </a:extLst>
        </p:cNvPr>
        <p:cNvGrpSpPr/>
        <p:nvPr/>
      </p:nvGrpSpPr>
      <p:grpSpPr>
        <a:xfrm>
          <a:off x="0" y="0"/>
          <a:ext cx="0" cy="0"/>
          <a:chOff x="0" y="0"/>
          <a:chExt cx="0" cy="0"/>
        </a:xfrm>
      </p:grpSpPr>
      <p:sp>
        <p:nvSpPr>
          <p:cNvPr id="346" name="Google Shape;346;p13">
            <a:extLst>
              <a:ext uri="{FF2B5EF4-FFF2-40B4-BE49-F238E27FC236}">
                <a16:creationId xmlns:a16="http://schemas.microsoft.com/office/drawing/2014/main" id="{302DDACC-C139-0FBC-841D-BAD14E11E95D}"/>
              </a:ext>
            </a:extLst>
          </p:cNvPr>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3">
            <a:extLst>
              <a:ext uri="{FF2B5EF4-FFF2-40B4-BE49-F238E27FC236}">
                <a16:creationId xmlns:a16="http://schemas.microsoft.com/office/drawing/2014/main" id="{A83756D0-32FF-4A7E-9B65-B4442AE2EF30}"/>
              </a:ext>
            </a:extLst>
          </p:cNvPr>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sp>
        <p:nvSpPr>
          <p:cNvPr id="3" name="Google Shape;86;p4">
            <a:extLst>
              <a:ext uri="{FF2B5EF4-FFF2-40B4-BE49-F238E27FC236}">
                <a16:creationId xmlns:a16="http://schemas.microsoft.com/office/drawing/2014/main" id="{82FC9F28-036C-259D-C222-175CD1532066}"/>
              </a:ext>
            </a:extLst>
          </p:cNvPr>
          <p:cNvSpPr/>
          <p:nvPr/>
        </p:nvSpPr>
        <p:spPr>
          <a:xfrm>
            <a:off x="255734" y="840430"/>
            <a:ext cx="4018900" cy="1583696"/>
          </a:xfrm>
          <a:prstGeom prst="rect">
            <a:avLst/>
          </a:prstGeom>
          <a:noFill/>
          <a:ln>
            <a:noFill/>
          </a:ln>
        </p:spPr>
        <p:txBody>
          <a:bodyPr spcFirstLastPara="1" wrap="square" lIns="0" tIns="0" rIns="0" bIns="0" anchor="ctr" anchorCtr="0">
            <a:noAutofit/>
          </a:bodyPr>
          <a:lstStyle/>
          <a:p>
            <a:pPr algn="just" fontAlgn="b"/>
            <a:r>
              <a:rPr lang="es-MX" sz="1200" b="1" dirty="0">
                <a:latin typeface="Calibri" panose="020F0502020204030204" pitchFamily="34" charset="0"/>
                <a:ea typeface="Calibri" panose="020F0502020204030204" pitchFamily="34" charset="0"/>
                <a:cs typeface="Calibri" panose="020F0502020204030204" pitchFamily="34" charset="0"/>
              </a:rPr>
              <a:t>1601 Seabreeze </a:t>
            </a:r>
            <a:r>
              <a:rPr lang="es-MX" sz="1200" b="1" dirty="0" err="1">
                <a:latin typeface="Calibri" panose="020F0502020204030204" pitchFamily="34" charset="0"/>
                <a:ea typeface="Calibri" panose="020F0502020204030204" pitchFamily="34" charset="0"/>
                <a:cs typeface="Calibri" panose="020F0502020204030204" pitchFamily="34" charset="0"/>
              </a:rPr>
              <a:t>Blvd</a:t>
            </a:r>
            <a:r>
              <a:rPr lang="es-MX" sz="1200" b="1" dirty="0">
                <a:latin typeface="Calibri" panose="020F0502020204030204" pitchFamily="34" charset="0"/>
                <a:ea typeface="Calibri" panose="020F0502020204030204" pitchFamily="34" charset="0"/>
                <a:cs typeface="Calibri" panose="020F0502020204030204" pitchFamily="34" charset="0"/>
              </a:rPr>
              <a:t>, Fort Lauderdale, FL 33316</a:t>
            </a:r>
          </a:p>
          <a:p>
            <a:pPr algn="just" fontAlgn="b"/>
            <a:endParaRPr lang="es-MX" sz="1200" b="1" dirty="0">
              <a:latin typeface="Calibri" panose="020F0502020204030204" pitchFamily="34" charset="0"/>
              <a:ea typeface="Calibri" panose="020F0502020204030204" pitchFamily="34" charset="0"/>
              <a:cs typeface="Calibri" panose="020F0502020204030204" pitchFamily="34" charset="0"/>
            </a:endParaRPr>
          </a:p>
          <a:p>
            <a:pPr algn="just" fontAlgn="b"/>
            <a:r>
              <a:rPr lang="es-MX" sz="1200" b="1" dirty="0">
                <a:latin typeface="Calibri" panose="020F0502020204030204" pitchFamily="34" charset="0"/>
                <a:ea typeface="Calibri" panose="020F0502020204030204" pitchFamily="34" charset="0"/>
                <a:cs typeface="Calibri" panose="020F0502020204030204" pitchFamily="34" charset="0"/>
              </a:rPr>
              <a:t>Harbor Beach es uno de los submercados residenciales más exclusivos de Fort Lauderdale, ubicado junto a Fort Lauderdale Beach y cercano a Las Olas Boulevard, Port </a:t>
            </a:r>
            <a:r>
              <a:rPr lang="es-MX" sz="1200" b="1" dirty="0" err="1">
                <a:latin typeface="Calibri" panose="020F0502020204030204" pitchFamily="34" charset="0"/>
                <a:ea typeface="Calibri" panose="020F0502020204030204" pitchFamily="34" charset="0"/>
                <a:cs typeface="Calibri" panose="020F0502020204030204" pitchFamily="34" charset="0"/>
              </a:rPr>
              <a:t>Everglades</a:t>
            </a:r>
            <a:r>
              <a:rPr lang="es-MX" sz="1200" b="1" dirty="0">
                <a:latin typeface="Calibri" panose="020F0502020204030204" pitchFamily="34" charset="0"/>
                <a:ea typeface="Calibri" panose="020F0502020204030204" pitchFamily="34" charset="0"/>
                <a:cs typeface="Calibri" panose="020F0502020204030204" pitchFamily="34" charset="0"/>
              </a:rPr>
              <a:t> y múltiples marinas. La zona se caracteriza por viviendas de alto valor, acceso a la playa, estilo de vida náutico y fuerte demanda de compradores de lujo.</a:t>
            </a:r>
          </a:p>
        </p:txBody>
      </p:sp>
      <p:sp>
        <p:nvSpPr>
          <p:cNvPr id="5" name="Google Shape;119;p5">
            <a:extLst>
              <a:ext uri="{FF2B5EF4-FFF2-40B4-BE49-F238E27FC236}">
                <a16:creationId xmlns:a16="http://schemas.microsoft.com/office/drawing/2014/main" id="{1C0292BC-8AA2-91DC-0963-3191800996D1}"/>
              </a:ext>
            </a:extLst>
          </p:cNvPr>
          <p:cNvSpPr/>
          <p:nvPr/>
        </p:nvSpPr>
        <p:spPr>
          <a:xfrm>
            <a:off x="731520" y="320040"/>
            <a:ext cx="7315200" cy="502920"/>
          </a:xfrm>
          <a:prstGeom prst="rect">
            <a:avLst/>
          </a:prstGeom>
          <a:noFill/>
          <a:ln>
            <a:noFill/>
          </a:ln>
        </p:spPr>
        <p:txBody>
          <a:bodyPr spcFirstLastPara="1" wrap="square" lIns="0" tIns="0" rIns="0" bIns="0" anchor="ctr" anchorCtr="0">
            <a:noAutofit/>
          </a:bodyPr>
          <a:lstStyle/>
          <a:p>
            <a:pPr lvl="1">
              <a:buClr>
                <a:srgbClr val="FFFFFF"/>
              </a:buClr>
              <a:buSzPts val="2800"/>
            </a:pPr>
            <a:r>
              <a:rPr lang="en-US" sz="2800" b="1" dirty="0">
                <a:solidFill>
                  <a:schemeClr val="tx1"/>
                </a:solidFill>
                <a:latin typeface="Calibri"/>
                <a:ea typeface="Calibri"/>
                <a:cs typeface="Calibri"/>
                <a:sym typeface="Calibri"/>
              </a:rPr>
              <a:t>Market description</a:t>
            </a:r>
            <a:endParaRPr sz="2800" b="0" i="0" u="none" strike="noStrike" cap="none" dirty="0">
              <a:solidFill>
                <a:schemeClr val="tx1"/>
              </a:solidFill>
              <a:latin typeface="Calibri"/>
              <a:ea typeface="Calibri"/>
              <a:cs typeface="Calibri"/>
              <a:sym typeface="Calibri"/>
            </a:endParaRPr>
          </a:p>
        </p:txBody>
      </p:sp>
      <p:sp>
        <p:nvSpPr>
          <p:cNvPr id="7" name="Google Shape;86;p4">
            <a:extLst>
              <a:ext uri="{FF2B5EF4-FFF2-40B4-BE49-F238E27FC236}">
                <a16:creationId xmlns:a16="http://schemas.microsoft.com/office/drawing/2014/main" id="{5C05E39B-4EF7-7D4D-540A-DF5DAC4272CD}"/>
              </a:ext>
            </a:extLst>
          </p:cNvPr>
          <p:cNvSpPr/>
          <p:nvPr/>
        </p:nvSpPr>
        <p:spPr>
          <a:xfrm>
            <a:off x="255734" y="2995496"/>
            <a:ext cx="4018900" cy="1583696"/>
          </a:xfrm>
          <a:prstGeom prst="rect">
            <a:avLst/>
          </a:prstGeom>
          <a:noFill/>
          <a:ln>
            <a:noFill/>
          </a:ln>
        </p:spPr>
        <p:txBody>
          <a:bodyPr spcFirstLastPara="1" wrap="square" lIns="0" tIns="0" rIns="0" bIns="0" anchor="ctr" anchorCtr="0">
            <a:noAutofit/>
          </a:bodyPr>
          <a:lstStyle/>
          <a:p>
            <a:pPr algn="just" fontAlgn="b"/>
            <a:r>
              <a:rPr lang="es-MX" sz="1200" b="1" dirty="0">
                <a:solidFill>
                  <a:schemeClr val="tx1"/>
                </a:solidFill>
                <a:latin typeface="Aptos Narrow" panose="020B0004020202020204" pitchFamily="34" charset="0"/>
              </a:rPr>
              <a:t>2280 SE 10th </a:t>
            </a:r>
            <a:r>
              <a:rPr lang="es-MX" sz="1200" b="1" dirty="0" err="1">
                <a:solidFill>
                  <a:schemeClr val="tx1"/>
                </a:solidFill>
                <a:latin typeface="Aptos Narrow" panose="020B0004020202020204" pitchFamily="34" charset="0"/>
              </a:rPr>
              <a:t>Ct</a:t>
            </a:r>
            <a:r>
              <a:rPr lang="es-MX" sz="1200" b="1" dirty="0">
                <a:solidFill>
                  <a:schemeClr val="tx1"/>
                </a:solidFill>
                <a:latin typeface="Aptos Narrow" panose="020B0004020202020204" pitchFamily="34" charset="0"/>
              </a:rPr>
              <a:t> </a:t>
            </a:r>
            <a:r>
              <a:rPr lang="es-MX" sz="1200" b="1" dirty="0" err="1">
                <a:solidFill>
                  <a:schemeClr val="tx1"/>
                </a:solidFill>
                <a:latin typeface="Aptos Narrow" panose="020B0004020202020204" pitchFamily="34" charset="0"/>
              </a:rPr>
              <a:t>Pompano</a:t>
            </a:r>
            <a:r>
              <a:rPr lang="es-MX" sz="1200" b="1" dirty="0">
                <a:solidFill>
                  <a:schemeClr val="tx1"/>
                </a:solidFill>
                <a:latin typeface="Aptos Narrow" panose="020B0004020202020204" pitchFamily="34" charset="0"/>
              </a:rPr>
              <a:t> Beach, FL 33062</a:t>
            </a:r>
          </a:p>
          <a:p>
            <a:pPr algn="just" fontAlgn="b"/>
            <a:endParaRPr lang="es-MX" sz="1200" b="1" dirty="0"/>
          </a:p>
          <a:p>
            <a:pPr algn="just" fontAlgn="b"/>
            <a:r>
              <a:rPr lang="es-MX" sz="1200" b="1" dirty="0">
                <a:latin typeface="Aptos Narrow" panose="020B0004020202020204" pitchFamily="34" charset="0"/>
              </a:rPr>
              <a:t>Ubicada en </a:t>
            </a:r>
            <a:r>
              <a:rPr lang="es-MX" sz="1200" b="1" dirty="0" err="1">
                <a:latin typeface="Aptos Narrow" panose="020B0004020202020204" pitchFamily="34" charset="0"/>
              </a:rPr>
              <a:t>Pompano</a:t>
            </a:r>
            <a:r>
              <a:rPr lang="es-MX" sz="1200" b="1" dirty="0">
                <a:latin typeface="Aptos Narrow" panose="020B0004020202020204" pitchFamily="34" charset="0"/>
              </a:rPr>
              <a:t> Isles / Santa Barbara Shores, un submercado </a:t>
            </a:r>
            <a:r>
              <a:rPr lang="es-MX" sz="1200" b="1" dirty="0" err="1">
                <a:latin typeface="Aptos Narrow" panose="020B0004020202020204" pitchFamily="34" charset="0"/>
              </a:rPr>
              <a:t>waterfront</a:t>
            </a:r>
            <a:r>
              <a:rPr lang="es-MX" sz="1200" b="1" dirty="0">
                <a:latin typeface="Aptos Narrow" panose="020B0004020202020204" pitchFamily="34" charset="0"/>
              </a:rPr>
              <a:t> de alta demanda en </a:t>
            </a:r>
            <a:r>
              <a:rPr lang="es-MX" sz="1200" b="1" dirty="0" err="1">
                <a:latin typeface="Aptos Narrow" panose="020B0004020202020204" pitchFamily="34" charset="0"/>
              </a:rPr>
              <a:t>Pompano</a:t>
            </a:r>
            <a:r>
              <a:rPr lang="es-MX" sz="1200" b="1" dirty="0">
                <a:latin typeface="Aptos Narrow" panose="020B0004020202020204" pitchFamily="34" charset="0"/>
              </a:rPr>
              <a:t> Beach caracterizado por canales con acceso directo al océano, sin </a:t>
            </a:r>
            <a:r>
              <a:rPr lang="es-MX" sz="1200" b="1" dirty="0" err="1">
                <a:latin typeface="Aptos Narrow" panose="020B0004020202020204" pitchFamily="34" charset="0"/>
              </a:rPr>
              <a:t>fixed</a:t>
            </a:r>
            <a:r>
              <a:rPr lang="es-MX" sz="1200" b="1" dirty="0">
                <a:latin typeface="Aptos Narrow" panose="020B0004020202020204" pitchFamily="34" charset="0"/>
              </a:rPr>
              <a:t> bridges, fuerte actividad de remodelaciones y alta demanda de compradores </a:t>
            </a:r>
            <a:r>
              <a:rPr lang="es-MX" sz="1200" b="1" dirty="0" err="1">
                <a:latin typeface="Aptos Narrow" panose="020B0004020202020204" pitchFamily="34" charset="0"/>
              </a:rPr>
              <a:t>boaters</a:t>
            </a:r>
            <a:r>
              <a:rPr lang="es-MX" sz="1200" b="1" dirty="0">
                <a:latin typeface="Aptos Narrow" panose="020B0004020202020204" pitchFamily="34" charset="0"/>
              </a:rPr>
              <a:t> y usuarios de segunda residencia de lujo.</a:t>
            </a:r>
          </a:p>
        </p:txBody>
      </p:sp>
      <p:sp>
        <p:nvSpPr>
          <p:cNvPr id="9" name="Google Shape;86;p4">
            <a:extLst>
              <a:ext uri="{FF2B5EF4-FFF2-40B4-BE49-F238E27FC236}">
                <a16:creationId xmlns:a16="http://schemas.microsoft.com/office/drawing/2014/main" id="{3B738C01-AA52-2436-EC9E-CB15A6DF83AC}"/>
              </a:ext>
            </a:extLst>
          </p:cNvPr>
          <p:cNvSpPr/>
          <p:nvPr/>
        </p:nvSpPr>
        <p:spPr>
          <a:xfrm>
            <a:off x="4869368" y="907336"/>
            <a:ext cx="4018900" cy="1664413"/>
          </a:xfrm>
          <a:prstGeom prst="rect">
            <a:avLst/>
          </a:prstGeom>
          <a:noFill/>
          <a:ln>
            <a:noFill/>
          </a:ln>
        </p:spPr>
        <p:txBody>
          <a:bodyPr spcFirstLastPara="1" wrap="square" lIns="0" tIns="0" rIns="0" bIns="0" anchor="ctr" anchorCtr="0">
            <a:noAutofit/>
          </a:bodyPr>
          <a:lstStyle/>
          <a:p>
            <a:pPr algn="just" fontAlgn="b"/>
            <a:r>
              <a:rPr lang="es-MX" sz="1200" b="1" dirty="0">
                <a:solidFill>
                  <a:schemeClr val="tx1"/>
                </a:solidFill>
                <a:latin typeface="Calibri" panose="020F0502020204030204" pitchFamily="34" charset="0"/>
                <a:ea typeface="Calibri" panose="020F0502020204030204" pitchFamily="34" charset="0"/>
                <a:cs typeface="Calibri" panose="020F0502020204030204" pitchFamily="34" charset="0"/>
              </a:rPr>
              <a:t>1230 Pizarro </a:t>
            </a:r>
            <a:r>
              <a:rPr lang="es-MX" sz="1200" b="1" dirty="0" err="1">
                <a:solidFill>
                  <a:schemeClr val="tx1"/>
                </a:solidFill>
                <a:latin typeface="Calibri" panose="020F0502020204030204" pitchFamily="34" charset="0"/>
                <a:ea typeface="Calibri" panose="020F0502020204030204" pitchFamily="34" charset="0"/>
                <a:cs typeface="Calibri" panose="020F0502020204030204" pitchFamily="34" charset="0"/>
              </a:rPr>
              <a:t>St</a:t>
            </a:r>
            <a:r>
              <a:rPr lang="es-MX" sz="1200" b="1" dirty="0">
                <a:solidFill>
                  <a:schemeClr val="tx1"/>
                </a:solidFill>
                <a:latin typeface="Calibri" panose="020F0502020204030204" pitchFamily="34" charset="0"/>
                <a:ea typeface="Calibri" panose="020F0502020204030204" pitchFamily="34" charset="0"/>
                <a:cs typeface="Calibri" panose="020F0502020204030204" pitchFamily="34" charset="0"/>
              </a:rPr>
              <a:t>, Coral Gables, Miami, </a:t>
            </a:r>
            <a:r>
              <a:rPr lang="es-MX" sz="1200" b="1" dirty="0" err="1">
                <a:solidFill>
                  <a:schemeClr val="tx1"/>
                </a:solidFill>
                <a:latin typeface="Calibri" panose="020F0502020204030204" pitchFamily="34" charset="0"/>
                <a:ea typeface="Calibri" panose="020F0502020204030204" pitchFamily="34" charset="0"/>
                <a:cs typeface="Calibri" panose="020F0502020204030204" pitchFamily="34" charset="0"/>
              </a:rPr>
              <a:t>Fl</a:t>
            </a:r>
            <a:r>
              <a:rPr lang="es-MX" sz="1200" b="1" dirty="0">
                <a:solidFill>
                  <a:schemeClr val="tx1"/>
                </a:solidFill>
                <a:latin typeface="Calibri" panose="020F0502020204030204" pitchFamily="34" charset="0"/>
                <a:ea typeface="Calibri" panose="020F0502020204030204" pitchFamily="34" charset="0"/>
                <a:cs typeface="Calibri" panose="020F0502020204030204" pitchFamily="34" charset="0"/>
              </a:rPr>
              <a:t>  33134</a:t>
            </a:r>
          </a:p>
          <a:p>
            <a:pPr algn="just" fontAlgn="b"/>
            <a:endParaRPr lang="es-MX" sz="1200" b="1" dirty="0">
              <a:latin typeface="Calibri" panose="020F0502020204030204" pitchFamily="34" charset="0"/>
              <a:ea typeface="Calibri" panose="020F0502020204030204" pitchFamily="34" charset="0"/>
              <a:cs typeface="Calibri" panose="020F0502020204030204" pitchFamily="34" charset="0"/>
            </a:endParaRPr>
          </a:p>
          <a:p>
            <a:pPr algn="just" fontAlgn="b"/>
            <a:r>
              <a:rPr lang="es-MX" sz="1200" b="1" dirty="0">
                <a:latin typeface="Calibri" panose="020F0502020204030204" pitchFamily="34" charset="0"/>
                <a:ea typeface="Calibri" panose="020F0502020204030204" pitchFamily="34" charset="0"/>
                <a:cs typeface="Calibri" panose="020F0502020204030204" pitchFamily="34" charset="0"/>
              </a:rPr>
              <a:t>Ubicada en el submercado Granada de Coral Gables, una zona residencial consolidada caracterizada por viviendas históricas, calles arboladas, proximidad al centro de Coral Gables, Miracle Mile, restaurantes, comercios y acceso rápido a las principales vías de Miami. La demanda proviene principalmente de compradores que buscan viviendas unifamiliares en barrios tradicionales de Coral Gables.</a:t>
            </a:r>
          </a:p>
        </p:txBody>
      </p:sp>
      <p:sp>
        <p:nvSpPr>
          <p:cNvPr id="11" name="Google Shape;86;p4">
            <a:extLst>
              <a:ext uri="{FF2B5EF4-FFF2-40B4-BE49-F238E27FC236}">
                <a16:creationId xmlns:a16="http://schemas.microsoft.com/office/drawing/2014/main" id="{52D3E085-C3BB-9BC7-1E25-321FC3FC0A81}"/>
              </a:ext>
            </a:extLst>
          </p:cNvPr>
          <p:cNvSpPr/>
          <p:nvPr/>
        </p:nvSpPr>
        <p:spPr>
          <a:xfrm>
            <a:off x="4783876" y="2853968"/>
            <a:ext cx="4018900" cy="1664413"/>
          </a:xfrm>
          <a:prstGeom prst="rect">
            <a:avLst/>
          </a:prstGeom>
          <a:noFill/>
          <a:ln>
            <a:noFill/>
          </a:ln>
        </p:spPr>
        <p:txBody>
          <a:bodyPr spcFirstLastPara="1" wrap="square" lIns="0" tIns="0" rIns="0" bIns="0" anchor="ctr" anchorCtr="0">
            <a:noAutofit/>
          </a:bodyPr>
          <a:lstStyle/>
          <a:p>
            <a:pPr algn="just" fontAlgn="b"/>
            <a:r>
              <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rPr>
              <a:t>1405 Lenox Ave, Miami Beach, FL 33139</a:t>
            </a:r>
          </a:p>
          <a:p>
            <a:pPr algn="just" fontAlgn="b"/>
            <a:endParaRPr lang="es-MX" sz="1200" b="1" dirty="0">
              <a:latin typeface="Calibri" panose="020F0502020204030204" pitchFamily="34" charset="0"/>
              <a:ea typeface="Calibri" panose="020F0502020204030204" pitchFamily="34" charset="0"/>
              <a:cs typeface="Calibri" panose="020F0502020204030204" pitchFamily="34" charset="0"/>
            </a:endParaRPr>
          </a:p>
          <a:p>
            <a:pPr algn="just" fontAlgn="b"/>
            <a:r>
              <a:rPr lang="es-MX" sz="1200" b="1" dirty="0">
                <a:latin typeface="Calibri" panose="020F0502020204030204" pitchFamily="34" charset="0"/>
                <a:ea typeface="Calibri" panose="020F0502020204030204" pitchFamily="34" charset="0"/>
                <a:cs typeface="Calibri" panose="020F0502020204030204" pitchFamily="34" charset="0"/>
              </a:rPr>
              <a:t>South Beach / </a:t>
            </a:r>
            <a:r>
              <a:rPr lang="es-MX" sz="1200" b="1" dirty="0" err="1">
                <a:latin typeface="Calibri" panose="020F0502020204030204" pitchFamily="34" charset="0"/>
                <a:ea typeface="Calibri" panose="020F0502020204030204" pitchFamily="34" charset="0"/>
                <a:cs typeface="Calibri" panose="020F0502020204030204" pitchFamily="34" charset="0"/>
              </a:rPr>
              <a:t>Flamingo</a:t>
            </a:r>
            <a:r>
              <a:rPr lang="es-MX" sz="1200" b="1" dirty="0">
                <a:latin typeface="Calibri" panose="020F0502020204030204" pitchFamily="34" charset="0"/>
                <a:ea typeface="Calibri" panose="020F0502020204030204" pitchFamily="34" charset="0"/>
                <a:cs typeface="Calibri" panose="020F0502020204030204" pitchFamily="34" charset="0"/>
              </a:rPr>
              <a:t>-Lummus es uno de los submercados residenciales más demandados de Miami Beach, caracterizado por alta </a:t>
            </a:r>
            <a:r>
              <a:rPr lang="es-MX" sz="1200" b="1" dirty="0" err="1">
                <a:latin typeface="Calibri" panose="020F0502020204030204" pitchFamily="34" charset="0"/>
                <a:ea typeface="Calibri" panose="020F0502020204030204" pitchFamily="34" charset="0"/>
                <a:cs typeface="Calibri" panose="020F0502020204030204" pitchFamily="34" charset="0"/>
              </a:rPr>
              <a:t>caminabilidad</a:t>
            </a:r>
            <a:r>
              <a:rPr lang="es-MX" sz="1200" b="1" dirty="0">
                <a:latin typeface="Calibri" panose="020F0502020204030204" pitchFamily="34" charset="0"/>
                <a:ea typeface="Calibri" panose="020F0502020204030204" pitchFamily="34" charset="0"/>
                <a:cs typeface="Calibri" panose="020F0502020204030204" pitchFamily="34" charset="0"/>
              </a:rPr>
              <a:t>, proximidad a la playa, Lincoln Road, Sunset Harbour y una fuerte demanda de compradores de lujo y segunda residencia.</a:t>
            </a:r>
          </a:p>
        </p:txBody>
      </p:sp>
    </p:spTree>
    <p:extLst>
      <p:ext uri="{BB962C8B-B14F-4D97-AF65-F5344CB8AC3E}">
        <p14:creationId xmlns:p14="http://schemas.microsoft.com/office/powerpoint/2010/main" val="3263738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2CA90F3E-0850-E8A7-CEC4-74EC37D703AF}"/>
            </a:ext>
          </a:extLst>
        </p:cNvPr>
        <p:cNvGrpSpPr/>
        <p:nvPr/>
      </p:nvGrpSpPr>
      <p:grpSpPr>
        <a:xfrm>
          <a:off x="0" y="0"/>
          <a:ext cx="0" cy="0"/>
          <a:chOff x="0" y="0"/>
          <a:chExt cx="0" cy="0"/>
        </a:xfrm>
      </p:grpSpPr>
      <p:sp>
        <p:nvSpPr>
          <p:cNvPr id="85" name="Google Shape;85;p4">
            <a:extLst>
              <a:ext uri="{FF2B5EF4-FFF2-40B4-BE49-F238E27FC236}">
                <a16:creationId xmlns:a16="http://schemas.microsoft.com/office/drawing/2014/main" id="{F16B920A-DB64-1E5A-7FEE-30F3C9F02868}"/>
              </a:ext>
            </a:extLst>
          </p:cNvPr>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a:extLst>
              <a:ext uri="{FF2B5EF4-FFF2-40B4-BE49-F238E27FC236}">
                <a16:creationId xmlns:a16="http://schemas.microsoft.com/office/drawing/2014/main" id="{CA547E7C-3E26-FBBF-7D9F-AE7EBE1D3EB4}"/>
              </a:ext>
            </a:extLst>
          </p:cNvPr>
          <p:cNvSpPr/>
          <p:nvPr/>
        </p:nvSpPr>
        <p:spPr>
          <a:xfrm>
            <a:off x="731519" y="320040"/>
            <a:ext cx="8070509" cy="502920"/>
          </a:xfrm>
          <a:prstGeom prst="rect">
            <a:avLst/>
          </a:prstGeom>
          <a:noFill/>
          <a:ln>
            <a:noFill/>
          </a:ln>
        </p:spPr>
        <p:txBody>
          <a:bodyPr spcFirstLastPara="1" wrap="square" lIns="0" tIns="0" rIns="0" bIns="0" anchor="ctr" anchorCtr="0">
            <a:noAutofit/>
          </a:bodyPr>
          <a:lstStyle/>
          <a:p>
            <a:pPr fontAlgn="b"/>
            <a:r>
              <a:rPr lang="es-MX" sz="2000" b="1" dirty="0"/>
              <a:t>1601 Seabreeze </a:t>
            </a:r>
            <a:r>
              <a:rPr lang="es-MX" sz="2000" b="1" dirty="0" err="1"/>
              <a:t>Blvd</a:t>
            </a:r>
            <a:r>
              <a:rPr lang="es-MX" sz="2000" b="1" dirty="0"/>
              <a:t>, Fort Lauderdale, FL 33316 BEFORE</a:t>
            </a:r>
            <a:endParaRPr lang="es-MX" sz="2000" b="1" dirty="0">
              <a:latin typeface="Aptos Narrow" panose="020B0004020202020204" pitchFamily="34" charset="0"/>
            </a:endParaRPr>
          </a:p>
        </p:txBody>
      </p:sp>
      <p:sp>
        <p:nvSpPr>
          <p:cNvPr id="112" name="Google Shape;112;p4">
            <a:extLst>
              <a:ext uri="{FF2B5EF4-FFF2-40B4-BE49-F238E27FC236}">
                <a16:creationId xmlns:a16="http://schemas.microsoft.com/office/drawing/2014/main" id="{79A5BF2B-6D83-D0DC-0CE2-C16A023DB76E}"/>
              </a:ext>
            </a:extLst>
          </p:cNvPr>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pic>
        <p:nvPicPr>
          <p:cNvPr id="4" name="Imagen 3">
            <a:extLst>
              <a:ext uri="{FF2B5EF4-FFF2-40B4-BE49-F238E27FC236}">
                <a16:creationId xmlns:a16="http://schemas.microsoft.com/office/drawing/2014/main" id="{FEC68B94-F0CD-076F-8F08-8D4EBE72293C}"/>
              </a:ext>
            </a:extLst>
          </p:cNvPr>
          <p:cNvPicPr>
            <a:picLocks noChangeAspect="1"/>
          </p:cNvPicPr>
          <p:nvPr/>
        </p:nvPicPr>
        <p:blipFill>
          <a:blip r:embed="rId3"/>
          <a:stretch>
            <a:fillRect/>
          </a:stretch>
        </p:blipFill>
        <p:spPr>
          <a:xfrm>
            <a:off x="810669" y="868538"/>
            <a:ext cx="1886441" cy="1260000"/>
          </a:xfrm>
          <a:prstGeom prst="rect">
            <a:avLst/>
          </a:prstGeom>
        </p:spPr>
      </p:pic>
      <p:pic>
        <p:nvPicPr>
          <p:cNvPr id="8" name="Imagen 7">
            <a:extLst>
              <a:ext uri="{FF2B5EF4-FFF2-40B4-BE49-F238E27FC236}">
                <a16:creationId xmlns:a16="http://schemas.microsoft.com/office/drawing/2014/main" id="{6E4B2A98-EB56-0B74-16FF-AE2E20858E19}"/>
              </a:ext>
            </a:extLst>
          </p:cNvPr>
          <p:cNvPicPr>
            <a:picLocks noChangeAspect="1"/>
          </p:cNvPicPr>
          <p:nvPr/>
        </p:nvPicPr>
        <p:blipFill>
          <a:blip r:embed="rId4"/>
          <a:stretch>
            <a:fillRect/>
          </a:stretch>
        </p:blipFill>
        <p:spPr>
          <a:xfrm>
            <a:off x="810670" y="2227358"/>
            <a:ext cx="1886441" cy="1260000"/>
          </a:xfrm>
          <a:prstGeom prst="rect">
            <a:avLst/>
          </a:prstGeom>
        </p:spPr>
      </p:pic>
      <p:pic>
        <p:nvPicPr>
          <p:cNvPr id="12" name="Imagen 11">
            <a:extLst>
              <a:ext uri="{FF2B5EF4-FFF2-40B4-BE49-F238E27FC236}">
                <a16:creationId xmlns:a16="http://schemas.microsoft.com/office/drawing/2014/main" id="{0DCCCC99-B76C-713E-3436-0CC5138434A2}"/>
              </a:ext>
            </a:extLst>
          </p:cNvPr>
          <p:cNvPicPr>
            <a:picLocks noChangeAspect="1"/>
          </p:cNvPicPr>
          <p:nvPr/>
        </p:nvPicPr>
        <p:blipFill>
          <a:blip r:embed="rId5"/>
          <a:stretch>
            <a:fillRect/>
          </a:stretch>
        </p:blipFill>
        <p:spPr>
          <a:xfrm>
            <a:off x="2939750" y="3587293"/>
            <a:ext cx="1886441" cy="1260000"/>
          </a:xfrm>
          <a:prstGeom prst="rect">
            <a:avLst/>
          </a:prstGeom>
        </p:spPr>
      </p:pic>
      <p:pic>
        <p:nvPicPr>
          <p:cNvPr id="16" name="Imagen 15">
            <a:extLst>
              <a:ext uri="{FF2B5EF4-FFF2-40B4-BE49-F238E27FC236}">
                <a16:creationId xmlns:a16="http://schemas.microsoft.com/office/drawing/2014/main" id="{E2BF2A95-8688-8299-7831-413E1C5B2255}"/>
              </a:ext>
            </a:extLst>
          </p:cNvPr>
          <p:cNvPicPr>
            <a:picLocks noChangeAspect="1"/>
          </p:cNvPicPr>
          <p:nvPr/>
        </p:nvPicPr>
        <p:blipFill>
          <a:blip r:embed="rId6"/>
          <a:stretch>
            <a:fillRect/>
          </a:stretch>
        </p:blipFill>
        <p:spPr>
          <a:xfrm>
            <a:off x="4940586" y="3586178"/>
            <a:ext cx="1886441" cy="1260000"/>
          </a:xfrm>
          <a:prstGeom prst="rect">
            <a:avLst/>
          </a:prstGeom>
        </p:spPr>
      </p:pic>
      <p:pic>
        <p:nvPicPr>
          <p:cNvPr id="20" name="Imagen 19">
            <a:extLst>
              <a:ext uri="{FF2B5EF4-FFF2-40B4-BE49-F238E27FC236}">
                <a16:creationId xmlns:a16="http://schemas.microsoft.com/office/drawing/2014/main" id="{D973F07D-F644-56BD-45D3-F9C6E3CD4921}"/>
              </a:ext>
            </a:extLst>
          </p:cNvPr>
          <p:cNvPicPr>
            <a:picLocks noChangeAspect="1"/>
          </p:cNvPicPr>
          <p:nvPr/>
        </p:nvPicPr>
        <p:blipFill>
          <a:blip r:embed="rId7"/>
          <a:stretch>
            <a:fillRect/>
          </a:stretch>
        </p:blipFill>
        <p:spPr>
          <a:xfrm>
            <a:off x="2939751" y="868538"/>
            <a:ext cx="1886441" cy="1260000"/>
          </a:xfrm>
          <a:prstGeom prst="rect">
            <a:avLst/>
          </a:prstGeom>
        </p:spPr>
      </p:pic>
      <p:pic>
        <p:nvPicPr>
          <p:cNvPr id="22" name="Imagen 21">
            <a:extLst>
              <a:ext uri="{FF2B5EF4-FFF2-40B4-BE49-F238E27FC236}">
                <a16:creationId xmlns:a16="http://schemas.microsoft.com/office/drawing/2014/main" id="{312BE517-1BA7-228B-8F46-306B110DD191}"/>
              </a:ext>
            </a:extLst>
          </p:cNvPr>
          <p:cNvPicPr>
            <a:picLocks noChangeAspect="1"/>
          </p:cNvPicPr>
          <p:nvPr/>
        </p:nvPicPr>
        <p:blipFill>
          <a:blip r:embed="rId8"/>
          <a:stretch>
            <a:fillRect/>
          </a:stretch>
        </p:blipFill>
        <p:spPr>
          <a:xfrm>
            <a:off x="6977442" y="868538"/>
            <a:ext cx="1886239" cy="1260000"/>
          </a:xfrm>
          <a:prstGeom prst="rect">
            <a:avLst/>
          </a:prstGeom>
        </p:spPr>
      </p:pic>
      <p:pic>
        <p:nvPicPr>
          <p:cNvPr id="24" name="Imagen 23">
            <a:extLst>
              <a:ext uri="{FF2B5EF4-FFF2-40B4-BE49-F238E27FC236}">
                <a16:creationId xmlns:a16="http://schemas.microsoft.com/office/drawing/2014/main" id="{4806AC0A-C0C8-EBEE-0417-A4BC66654B2C}"/>
              </a:ext>
            </a:extLst>
          </p:cNvPr>
          <p:cNvPicPr>
            <a:picLocks noChangeAspect="1"/>
          </p:cNvPicPr>
          <p:nvPr/>
        </p:nvPicPr>
        <p:blipFill>
          <a:blip r:embed="rId9"/>
          <a:stretch>
            <a:fillRect/>
          </a:stretch>
        </p:blipFill>
        <p:spPr>
          <a:xfrm>
            <a:off x="6979138" y="2227358"/>
            <a:ext cx="1886576" cy="1260000"/>
          </a:xfrm>
          <a:prstGeom prst="rect">
            <a:avLst/>
          </a:prstGeom>
        </p:spPr>
      </p:pic>
      <p:pic>
        <p:nvPicPr>
          <p:cNvPr id="26" name="Imagen 25">
            <a:extLst>
              <a:ext uri="{FF2B5EF4-FFF2-40B4-BE49-F238E27FC236}">
                <a16:creationId xmlns:a16="http://schemas.microsoft.com/office/drawing/2014/main" id="{9EF4B698-C40F-86D4-4E0F-6960B6044E94}"/>
              </a:ext>
            </a:extLst>
          </p:cNvPr>
          <p:cNvPicPr>
            <a:picLocks noChangeAspect="1"/>
          </p:cNvPicPr>
          <p:nvPr/>
        </p:nvPicPr>
        <p:blipFill>
          <a:blip r:embed="rId10"/>
          <a:stretch>
            <a:fillRect/>
          </a:stretch>
        </p:blipFill>
        <p:spPr>
          <a:xfrm>
            <a:off x="6977594" y="3579629"/>
            <a:ext cx="1886087" cy="1260000"/>
          </a:xfrm>
          <a:prstGeom prst="rect">
            <a:avLst/>
          </a:prstGeom>
        </p:spPr>
      </p:pic>
      <p:pic>
        <p:nvPicPr>
          <p:cNvPr id="28" name="Imagen 27">
            <a:extLst>
              <a:ext uri="{FF2B5EF4-FFF2-40B4-BE49-F238E27FC236}">
                <a16:creationId xmlns:a16="http://schemas.microsoft.com/office/drawing/2014/main" id="{6B5E9839-C834-05F1-825D-BDC69B31CACB}"/>
              </a:ext>
            </a:extLst>
          </p:cNvPr>
          <p:cNvPicPr>
            <a:picLocks noChangeAspect="1"/>
          </p:cNvPicPr>
          <p:nvPr/>
        </p:nvPicPr>
        <p:blipFill>
          <a:blip r:embed="rId11"/>
          <a:stretch>
            <a:fillRect/>
          </a:stretch>
        </p:blipFill>
        <p:spPr>
          <a:xfrm>
            <a:off x="4959155" y="868538"/>
            <a:ext cx="1886400" cy="1260000"/>
          </a:xfrm>
          <a:prstGeom prst="rect">
            <a:avLst/>
          </a:prstGeom>
        </p:spPr>
      </p:pic>
      <p:pic>
        <p:nvPicPr>
          <p:cNvPr id="30" name="Imagen 29">
            <a:extLst>
              <a:ext uri="{FF2B5EF4-FFF2-40B4-BE49-F238E27FC236}">
                <a16:creationId xmlns:a16="http://schemas.microsoft.com/office/drawing/2014/main" id="{C0E69136-E08E-17D6-8D67-D82D151F3340}"/>
              </a:ext>
            </a:extLst>
          </p:cNvPr>
          <p:cNvPicPr>
            <a:picLocks noChangeAspect="1"/>
          </p:cNvPicPr>
          <p:nvPr/>
        </p:nvPicPr>
        <p:blipFill>
          <a:blip r:embed="rId12"/>
          <a:stretch>
            <a:fillRect/>
          </a:stretch>
        </p:blipFill>
        <p:spPr>
          <a:xfrm>
            <a:off x="4959114" y="2227358"/>
            <a:ext cx="1886441" cy="1260000"/>
          </a:xfrm>
          <a:prstGeom prst="rect">
            <a:avLst/>
          </a:prstGeom>
        </p:spPr>
      </p:pic>
      <p:pic>
        <p:nvPicPr>
          <p:cNvPr id="32" name="Imagen 31">
            <a:extLst>
              <a:ext uri="{FF2B5EF4-FFF2-40B4-BE49-F238E27FC236}">
                <a16:creationId xmlns:a16="http://schemas.microsoft.com/office/drawing/2014/main" id="{1CB6D3D3-5542-26FE-3547-DF6D1B7A993D}"/>
              </a:ext>
            </a:extLst>
          </p:cNvPr>
          <p:cNvPicPr>
            <a:picLocks noChangeAspect="1"/>
          </p:cNvPicPr>
          <p:nvPr/>
        </p:nvPicPr>
        <p:blipFill>
          <a:blip r:embed="rId13"/>
          <a:stretch>
            <a:fillRect/>
          </a:stretch>
        </p:blipFill>
        <p:spPr>
          <a:xfrm>
            <a:off x="810671" y="3586178"/>
            <a:ext cx="1886441" cy="1260000"/>
          </a:xfrm>
          <a:prstGeom prst="rect">
            <a:avLst/>
          </a:prstGeom>
        </p:spPr>
      </p:pic>
      <p:pic>
        <p:nvPicPr>
          <p:cNvPr id="34" name="Imagen 33">
            <a:extLst>
              <a:ext uri="{FF2B5EF4-FFF2-40B4-BE49-F238E27FC236}">
                <a16:creationId xmlns:a16="http://schemas.microsoft.com/office/drawing/2014/main" id="{DD7A04AB-D717-F360-79E8-8AB1FEBB0A28}"/>
              </a:ext>
            </a:extLst>
          </p:cNvPr>
          <p:cNvPicPr>
            <a:picLocks noChangeAspect="1"/>
          </p:cNvPicPr>
          <p:nvPr/>
        </p:nvPicPr>
        <p:blipFill>
          <a:blip r:embed="rId14"/>
          <a:stretch>
            <a:fillRect/>
          </a:stretch>
        </p:blipFill>
        <p:spPr>
          <a:xfrm>
            <a:off x="2939090" y="2227358"/>
            <a:ext cx="1886441" cy="1260000"/>
          </a:xfrm>
          <a:prstGeom prst="rect">
            <a:avLst/>
          </a:prstGeom>
        </p:spPr>
      </p:pic>
    </p:spTree>
    <p:extLst>
      <p:ext uri="{BB962C8B-B14F-4D97-AF65-F5344CB8AC3E}">
        <p14:creationId xmlns:p14="http://schemas.microsoft.com/office/powerpoint/2010/main" val="3860155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Shape 84"/>
        <p:cNvGrpSpPr/>
        <p:nvPr/>
      </p:nvGrpSpPr>
      <p:grpSpPr>
        <a:xfrm>
          <a:off x="0" y="0"/>
          <a:ext cx="0" cy="0"/>
          <a:chOff x="0" y="0"/>
          <a:chExt cx="0" cy="0"/>
        </a:xfrm>
      </p:grpSpPr>
      <p:sp>
        <p:nvSpPr>
          <p:cNvPr id="85" name="Google Shape;85;p4"/>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731519" y="320040"/>
            <a:ext cx="8070509" cy="502920"/>
          </a:xfrm>
          <a:prstGeom prst="rect">
            <a:avLst/>
          </a:prstGeom>
          <a:noFill/>
          <a:ln>
            <a:noFill/>
          </a:ln>
        </p:spPr>
        <p:txBody>
          <a:bodyPr spcFirstLastPara="1" wrap="square" lIns="0" tIns="0" rIns="0" bIns="0" anchor="ctr" anchorCtr="0">
            <a:noAutofit/>
          </a:bodyPr>
          <a:lstStyle/>
          <a:p>
            <a:pPr fontAlgn="b"/>
            <a:r>
              <a:rPr lang="es-MX" sz="2000" b="1" dirty="0"/>
              <a:t>1601 Seabreeze </a:t>
            </a:r>
            <a:r>
              <a:rPr lang="es-MX" sz="2000" b="1" dirty="0" err="1"/>
              <a:t>Blvd</a:t>
            </a:r>
            <a:r>
              <a:rPr lang="es-MX" sz="2000" b="1" dirty="0"/>
              <a:t>, Fort Lauderdale, FL 33316 AFTER</a:t>
            </a:r>
            <a:endParaRPr lang="es-MX" sz="2000" b="1" dirty="0">
              <a:latin typeface="Aptos Narrow" panose="020B0004020202020204" pitchFamily="34" charset="0"/>
            </a:endParaRPr>
          </a:p>
        </p:txBody>
      </p:sp>
      <p:sp>
        <p:nvSpPr>
          <p:cNvPr id="87" name="Google Shape;87;p4"/>
          <p:cNvSpPr/>
          <p:nvPr/>
        </p:nvSpPr>
        <p:spPr>
          <a:xfrm>
            <a:off x="731520" y="868680"/>
            <a:ext cx="731520" cy="22860"/>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E28D9C51-5B86-8678-41EB-A0AA3D630B3D}"/>
              </a:ext>
            </a:extLst>
          </p:cNvPr>
          <p:cNvPicPr>
            <a:picLocks noChangeAspect="1"/>
          </p:cNvPicPr>
          <p:nvPr/>
        </p:nvPicPr>
        <p:blipFill>
          <a:blip r:embed="rId3"/>
          <a:stretch>
            <a:fillRect/>
          </a:stretch>
        </p:blipFill>
        <p:spPr>
          <a:xfrm>
            <a:off x="2782995" y="980954"/>
            <a:ext cx="1890000" cy="1260000"/>
          </a:xfrm>
          <a:prstGeom prst="rect">
            <a:avLst/>
          </a:prstGeom>
        </p:spPr>
      </p:pic>
      <p:pic>
        <p:nvPicPr>
          <p:cNvPr id="5" name="Imagen 4">
            <a:extLst>
              <a:ext uri="{FF2B5EF4-FFF2-40B4-BE49-F238E27FC236}">
                <a16:creationId xmlns:a16="http://schemas.microsoft.com/office/drawing/2014/main" id="{D2354421-2EDB-3488-DA15-D8238AA83174}"/>
              </a:ext>
            </a:extLst>
          </p:cNvPr>
          <p:cNvPicPr>
            <a:picLocks noChangeAspect="1"/>
          </p:cNvPicPr>
          <p:nvPr/>
        </p:nvPicPr>
        <p:blipFill>
          <a:blip r:embed="rId4"/>
          <a:stretch>
            <a:fillRect/>
          </a:stretch>
        </p:blipFill>
        <p:spPr>
          <a:xfrm>
            <a:off x="6973928" y="3677421"/>
            <a:ext cx="1890000" cy="1260000"/>
          </a:xfrm>
          <a:prstGeom prst="rect">
            <a:avLst/>
          </a:prstGeom>
        </p:spPr>
      </p:pic>
      <p:pic>
        <p:nvPicPr>
          <p:cNvPr id="7" name="Imagen 6">
            <a:extLst>
              <a:ext uri="{FF2B5EF4-FFF2-40B4-BE49-F238E27FC236}">
                <a16:creationId xmlns:a16="http://schemas.microsoft.com/office/drawing/2014/main" id="{3362EDEA-2A25-7400-B95A-253E469C637C}"/>
              </a:ext>
            </a:extLst>
          </p:cNvPr>
          <p:cNvPicPr>
            <a:picLocks noChangeAspect="1"/>
          </p:cNvPicPr>
          <p:nvPr/>
        </p:nvPicPr>
        <p:blipFill>
          <a:blip r:embed="rId5"/>
          <a:stretch>
            <a:fillRect/>
          </a:stretch>
        </p:blipFill>
        <p:spPr>
          <a:xfrm>
            <a:off x="5005389" y="3658948"/>
            <a:ext cx="1890000" cy="1260000"/>
          </a:xfrm>
          <a:prstGeom prst="rect">
            <a:avLst/>
          </a:prstGeom>
        </p:spPr>
      </p:pic>
      <p:pic>
        <p:nvPicPr>
          <p:cNvPr id="9" name="Imagen 8">
            <a:extLst>
              <a:ext uri="{FF2B5EF4-FFF2-40B4-BE49-F238E27FC236}">
                <a16:creationId xmlns:a16="http://schemas.microsoft.com/office/drawing/2014/main" id="{50A0B333-A2FE-BE40-D55E-0B423AB6271A}"/>
              </a:ext>
            </a:extLst>
          </p:cNvPr>
          <p:cNvPicPr>
            <a:picLocks noChangeAspect="1"/>
          </p:cNvPicPr>
          <p:nvPr/>
        </p:nvPicPr>
        <p:blipFill>
          <a:blip r:embed="rId6"/>
          <a:stretch>
            <a:fillRect/>
          </a:stretch>
        </p:blipFill>
        <p:spPr>
          <a:xfrm>
            <a:off x="6973928" y="2320602"/>
            <a:ext cx="1890000" cy="1260000"/>
          </a:xfrm>
          <a:prstGeom prst="rect">
            <a:avLst/>
          </a:prstGeom>
        </p:spPr>
      </p:pic>
      <p:pic>
        <p:nvPicPr>
          <p:cNvPr id="11" name="Imagen 10">
            <a:extLst>
              <a:ext uri="{FF2B5EF4-FFF2-40B4-BE49-F238E27FC236}">
                <a16:creationId xmlns:a16="http://schemas.microsoft.com/office/drawing/2014/main" id="{EA98E7B7-9F52-37C0-F37F-BC9502B7BD2B}"/>
              </a:ext>
            </a:extLst>
          </p:cNvPr>
          <p:cNvPicPr>
            <a:picLocks noChangeAspect="1"/>
          </p:cNvPicPr>
          <p:nvPr/>
        </p:nvPicPr>
        <p:blipFill>
          <a:blip r:embed="rId7"/>
          <a:stretch>
            <a:fillRect/>
          </a:stretch>
        </p:blipFill>
        <p:spPr>
          <a:xfrm>
            <a:off x="6973928" y="973345"/>
            <a:ext cx="1890000" cy="1260000"/>
          </a:xfrm>
          <a:prstGeom prst="rect">
            <a:avLst/>
          </a:prstGeom>
        </p:spPr>
      </p:pic>
      <p:pic>
        <p:nvPicPr>
          <p:cNvPr id="13" name="Imagen 12">
            <a:extLst>
              <a:ext uri="{FF2B5EF4-FFF2-40B4-BE49-F238E27FC236}">
                <a16:creationId xmlns:a16="http://schemas.microsoft.com/office/drawing/2014/main" id="{01CC99BF-EAED-31C4-5E7C-70AD7E86DAC7}"/>
              </a:ext>
            </a:extLst>
          </p:cNvPr>
          <p:cNvPicPr>
            <a:picLocks noChangeAspect="1"/>
          </p:cNvPicPr>
          <p:nvPr/>
        </p:nvPicPr>
        <p:blipFill>
          <a:blip r:embed="rId8"/>
          <a:stretch>
            <a:fillRect/>
          </a:stretch>
        </p:blipFill>
        <p:spPr>
          <a:xfrm>
            <a:off x="5005389" y="982256"/>
            <a:ext cx="1890000" cy="1260000"/>
          </a:xfrm>
          <a:prstGeom prst="rect">
            <a:avLst/>
          </a:prstGeom>
        </p:spPr>
      </p:pic>
      <p:pic>
        <p:nvPicPr>
          <p:cNvPr id="15" name="Imagen 14">
            <a:extLst>
              <a:ext uri="{FF2B5EF4-FFF2-40B4-BE49-F238E27FC236}">
                <a16:creationId xmlns:a16="http://schemas.microsoft.com/office/drawing/2014/main" id="{1D6373FE-D013-4694-66F4-B21155613C10}"/>
              </a:ext>
            </a:extLst>
          </p:cNvPr>
          <p:cNvPicPr>
            <a:picLocks noChangeAspect="1"/>
          </p:cNvPicPr>
          <p:nvPr/>
        </p:nvPicPr>
        <p:blipFill>
          <a:blip r:embed="rId9"/>
          <a:stretch>
            <a:fillRect/>
          </a:stretch>
        </p:blipFill>
        <p:spPr>
          <a:xfrm>
            <a:off x="5005389" y="2320602"/>
            <a:ext cx="1890000" cy="1260000"/>
          </a:xfrm>
          <a:prstGeom prst="rect">
            <a:avLst/>
          </a:prstGeom>
        </p:spPr>
      </p:pic>
      <p:pic>
        <p:nvPicPr>
          <p:cNvPr id="17" name="Imagen 16">
            <a:extLst>
              <a:ext uri="{FF2B5EF4-FFF2-40B4-BE49-F238E27FC236}">
                <a16:creationId xmlns:a16="http://schemas.microsoft.com/office/drawing/2014/main" id="{518FC2BA-B8E2-3E1A-514A-B85F72E434F7}"/>
              </a:ext>
            </a:extLst>
          </p:cNvPr>
          <p:cNvPicPr>
            <a:picLocks noChangeAspect="1"/>
          </p:cNvPicPr>
          <p:nvPr/>
        </p:nvPicPr>
        <p:blipFill>
          <a:blip r:embed="rId10"/>
          <a:stretch>
            <a:fillRect/>
          </a:stretch>
        </p:blipFill>
        <p:spPr>
          <a:xfrm>
            <a:off x="2782995" y="2298609"/>
            <a:ext cx="1893787" cy="1260000"/>
          </a:xfrm>
          <a:prstGeom prst="rect">
            <a:avLst/>
          </a:prstGeom>
        </p:spPr>
      </p:pic>
      <p:pic>
        <p:nvPicPr>
          <p:cNvPr id="19" name="Imagen 18">
            <a:extLst>
              <a:ext uri="{FF2B5EF4-FFF2-40B4-BE49-F238E27FC236}">
                <a16:creationId xmlns:a16="http://schemas.microsoft.com/office/drawing/2014/main" id="{E6584BE5-D00B-0A46-CCCF-DBB7052DB5A4}"/>
              </a:ext>
            </a:extLst>
          </p:cNvPr>
          <p:cNvPicPr>
            <a:picLocks noChangeAspect="1"/>
          </p:cNvPicPr>
          <p:nvPr/>
        </p:nvPicPr>
        <p:blipFill>
          <a:blip r:embed="rId11"/>
          <a:stretch>
            <a:fillRect/>
          </a:stretch>
        </p:blipFill>
        <p:spPr>
          <a:xfrm>
            <a:off x="726798" y="967176"/>
            <a:ext cx="1890000" cy="1260000"/>
          </a:xfrm>
          <a:prstGeom prst="rect">
            <a:avLst/>
          </a:prstGeom>
        </p:spPr>
      </p:pic>
      <p:pic>
        <p:nvPicPr>
          <p:cNvPr id="21" name="Imagen 20">
            <a:extLst>
              <a:ext uri="{FF2B5EF4-FFF2-40B4-BE49-F238E27FC236}">
                <a16:creationId xmlns:a16="http://schemas.microsoft.com/office/drawing/2014/main" id="{99AA01BD-FD15-48B1-7401-3DA692A18224}"/>
              </a:ext>
            </a:extLst>
          </p:cNvPr>
          <p:cNvPicPr>
            <a:picLocks noChangeAspect="1"/>
          </p:cNvPicPr>
          <p:nvPr/>
        </p:nvPicPr>
        <p:blipFill>
          <a:blip r:embed="rId12"/>
          <a:stretch>
            <a:fillRect/>
          </a:stretch>
        </p:blipFill>
        <p:spPr>
          <a:xfrm>
            <a:off x="715867" y="3644820"/>
            <a:ext cx="1890000" cy="1260000"/>
          </a:xfrm>
          <a:prstGeom prst="rect">
            <a:avLst/>
          </a:prstGeom>
        </p:spPr>
      </p:pic>
      <p:pic>
        <p:nvPicPr>
          <p:cNvPr id="23" name="Imagen 22">
            <a:extLst>
              <a:ext uri="{FF2B5EF4-FFF2-40B4-BE49-F238E27FC236}">
                <a16:creationId xmlns:a16="http://schemas.microsoft.com/office/drawing/2014/main" id="{5EAA4ABB-75CF-CE6D-6D72-A13D06F2498F}"/>
              </a:ext>
            </a:extLst>
          </p:cNvPr>
          <p:cNvPicPr>
            <a:picLocks noChangeAspect="1"/>
          </p:cNvPicPr>
          <p:nvPr/>
        </p:nvPicPr>
        <p:blipFill>
          <a:blip r:embed="rId13"/>
          <a:stretch>
            <a:fillRect/>
          </a:stretch>
        </p:blipFill>
        <p:spPr>
          <a:xfrm>
            <a:off x="726798" y="2316618"/>
            <a:ext cx="1890000" cy="1260000"/>
          </a:xfrm>
          <a:prstGeom prst="rect">
            <a:avLst/>
          </a:prstGeom>
        </p:spPr>
      </p:pic>
      <p:pic>
        <p:nvPicPr>
          <p:cNvPr id="25" name="Imagen 24">
            <a:extLst>
              <a:ext uri="{FF2B5EF4-FFF2-40B4-BE49-F238E27FC236}">
                <a16:creationId xmlns:a16="http://schemas.microsoft.com/office/drawing/2014/main" id="{F1847088-F2F7-83D3-B21D-B749E8612B2C}"/>
              </a:ext>
            </a:extLst>
          </p:cNvPr>
          <p:cNvPicPr>
            <a:picLocks noChangeAspect="1"/>
          </p:cNvPicPr>
          <p:nvPr/>
        </p:nvPicPr>
        <p:blipFill>
          <a:blip r:embed="rId14"/>
          <a:stretch>
            <a:fillRect/>
          </a:stretch>
        </p:blipFill>
        <p:spPr>
          <a:xfrm>
            <a:off x="2782995" y="3652282"/>
            <a:ext cx="1890000" cy="1260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92BA2735-D92B-2578-3172-D9C95849B90D}"/>
            </a:ext>
          </a:extLst>
        </p:cNvPr>
        <p:cNvGrpSpPr/>
        <p:nvPr/>
      </p:nvGrpSpPr>
      <p:grpSpPr>
        <a:xfrm>
          <a:off x="0" y="0"/>
          <a:ext cx="0" cy="0"/>
          <a:chOff x="0" y="0"/>
          <a:chExt cx="0" cy="0"/>
        </a:xfrm>
      </p:grpSpPr>
      <p:sp>
        <p:nvSpPr>
          <p:cNvPr id="85" name="Google Shape;85;p4">
            <a:extLst>
              <a:ext uri="{FF2B5EF4-FFF2-40B4-BE49-F238E27FC236}">
                <a16:creationId xmlns:a16="http://schemas.microsoft.com/office/drawing/2014/main" id="{19C428D0-6C5C-02B2-E710-AFFCD4165D57}"/>
              </a:ext>
            </a:extLst>
          </p:cNvPr>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a:extLst>
              <a:ext uri="{FF2B5EF4-FFF2-40B4-BE49-F238E27FC236}">
                <a16:creationId xmlns:a16="http://schemas.microsoft.com/office/drawing/2014/main" id="{E9C3C6B3-487B-3F02-6DF9-7EFE65AF1902}"/>
              </a:ext>
            </a:extLst>
          </p:cNvPr>
          <p:cNvSpPr/>
          <p:nvPr/>
        </p:nvSpPr>
        <p:spPr>
          <a:xfrm>
            <a:off x="731519" y="320040"/>
            <a:ext cx="8070509" cy="502920"/>
          </a:xfrm>
          <a:prstGeom prst="rect">
            <a:avLst/>
          </a:prstGeom>
          <a:noFill/>
          <a:ln>
            <a:noFill/>
          </a:ln>
        </p:spPr>
        <p:txBody>
          <a:bodyPr spcFirstLastPara="1" wrap="square" lIns="0" tIns="0" rIns="0" bIns="0" anchor="ctr" anchorCtr="0">
            <a:noAutofit/>
          </a:bodyPr>
          <a:lstStyle/>
          <a:p>
            <a:pPr fontAlgn="b"/>
            <a:r>
              <a:rPr lang="es-MX" sz="2000" b="1" dirty="0">
                <a:solidFill>
                  <a:schemeClr val="tx1"/>
                </a:solidFill>
                <a:latin typeface="Aptos Narrow" panose="020B0004020202020204" pitchFamily="34" charset="0"/>
              </a:rPr>
              <a:t>2280 SE 10th </a:t>
            </a:r>
            <a:r>
              <a:rPr lang="es-MX" sz="2000" b="1" dirty="0" err="1">
                <a:solidFill>
                  <a:schemeClr val="tx1"/>
                </a:solidFill>
                <a:latin typeface="Aptos Narrow" panose="020B0004020202020204" pitchFamily="34" charset="0"/>
              </a:rPr>
              <a:t>Ct</a:t>
            </a:r>
            <a:r>
              <a:rPr lang="es-MX" sz="2000" b="1" dirty="0">
                <a:solidFill>
                  <a:schemeClr val="tx1"/>
                </a:solidFill>
                <a:latin typeface="Aptos Narrow" panose="020B0004020202020204" pitchFamily="34" charset="0"/>
              </a:rPr>
              <a:t> </a:t>
            </a:r>
            <a:r>
              <a:rPr lang="es-MX" sz="2000" b="1" dirty="0" err="1">
                <a:solidFill>
                  <a:schemeClr val="tx1"/>
                </a:solidFill>
                <a:latin typeface="Aptos Narrow" panose="020B0004020202020204" pitchFamily="34" charset="0"/>
              </a:rPr>
              <a:t>Pompano</a:t>
            </a:r>
            <a:r>
              <a:rPr lang="es-MX" sz="2000" b="1" dirty="0">
                <a:solidFill>
                  <a:schemeClr val="tx1"/>
                </a:solidFill>
                <a:latin typeface="Aptos Narrow" panose="020B0004020202020204" pitchFamily="34" charset="0"/>
              </a:rPr>
              <a:t> Beach, FL 33062 BEFORE</a:t>
            </a:r>
          </a:p>
        </p:txBody>
      </p:sp>
      <p:sp>
        <p:nvSpPr>
          <p:cNvPr id="112" name="Google Shape;112;p4">
            <a:extLst>
              <a:ext uri="{FF2B5EF4-FFF2-40B4-BE49-F238E27FC236}">
                <a16:creationId xmlns:a16="http://schemas.microsoft.com/office/drawing/2014/main" id="{F85B9276-F36E-8098-3A5E-88B21E6FE527}"/>
              </a:ext>
            </a:extLst>
          </p:cNvPr>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pic>
        <p:nvPicPr>
          <p:cNvPr id="37" name="Imagen 36">
            <a:extLst>
              <a:ext uri="{FF2B5EF4-FFF2-40B4-BE49-F238E27FC236}">
                <a16:creationId xmlns:a16="http://schemas.microsoft.com/office/drawing/2014/main" id="{63CFAF3B-E583-476D-02FB-7D3F36C77AA9}"/>
              </a:ext>
            </a:extLst>
          </p:cNvPr>
          <p:cNvPicPr>
            <a:picLocks noChangeAspect="1"/>
          </p:cNvPicPr>
          <p:nvPr/>
        </p:nvPicPr>
        <p:blipFill>
          <a:blip r:embed="rId3"/>
          <a:stretch>
            <a:fillRect/>
          </a:stretch>
        </p:blipFill>
        <p:spPr>
          <a:xfrm>
            <a:off x="2506869" y="822960"/>
            <a:ext cx="944041" cy="1260000"/>
          </a:xfrm>
          <a:prstGeom prst="rect">
            <a:avLst/>
          </a:prstGeom>
        </p:spPr>
      </p:pic>
      <p:pic>
        <p:nvPicPr>
          <p:cNvPr id="39" name="Imagen 38">
            <a:extLst>
              <a:ext uri="{FF2B5EF4-FFF2-40B4-BE49-F238E27FC236}">
                <a16:creationId xmlns:a16="http://schemas.microsoft.com/office/drawing/2014/main" id="{D8DBCE74-4F33-82C2-0F4D-49C5CC259F6A}"/>
              </a:ext>
            </a:extLst>
          </p:cNvPr>
          <p:cNvPicPr>
            <a:picLocks noChangeAspect="1"/>
          </p:cNvPicPr>
          <p:nvPr/>
        </p:nvPicPr>
        <p:blipFill>
          <a:blip r:embed="rId4"/>
          <a:stretch>
            <a:fillRect/>
          </a:stretch>
        </p:blipFill>
        <p:spPr>
          <a:xfrm>
            <a:off x="1999395" y="3595612"/>
            <a:ext cx="1373284" cy="1260000"/>
          </a:xfrm>
          <a:prstGeom prst="rect">
            <a:avLst/>
          </a:prstGeom>
        </p:spPr>
      </p:pic>
      <p:pic>
        <p:nvPicPr>
          <p:cNvPr id="41" name="Imagen 40">
            <a:extLst>
              <a:ext uri="{FF2B5EF4-FFF2-40B4-BE49-F238E27FC236}">
                <a16:creationId xmlns:a16="http://schemas.microsoft.com/office/drawing/2014/main" id="{2FFEFF7E-7D67-3706-0E27-9335EA0CF49D}"/>
              </a:ext>
            </a:extLst>
          </p:cNvPr>
          <p:cNvPicPr>
            <a:picLocks noChangeAspect="1"/>
          </p:cNvPicPr>
          <p:nvPr/>
        </p:nvPicPr>
        <p:blipFill>
          <a:blip r:embed="rId5"/>
          <a:stretch>
            <a:fillRect/>
          </a:stretch>
        </p:blipFill>
        <p:spPr>
          <a:xfrm>
            <a:off x="5032174" y="3595612"/>
            <a:ext cx="1757807" cy="1260000"/>
          </a:xfrm>
          <a:prstGeom prst="rect">
            <a:avLst/>
          </a:prstGeom>
        </p:spPr>
      </p:pic>
      <p:pic>
        <p:nvPicPr>
          <p:cNvPr id="43" name="Imagen 42">
            <a:extLst>
              <a:ext uri="{FF2B5EF4-FFF2-40B4-BE49-F238E27FC236}">
                <a16:creationId xmlns:a16="http://schemas.microsoft.com/office/drawing/2014/main" id="{D928F650-FA32-BC4D-0C7E-D12F5668E511}"/>
              </a:ext>
            </a:extLst>
          </p:cNvPr>
          <p:cNvPicPr>
            <a:picLocks noChangeAspect="1"/>
          </p:cNvPicPr>
          <p:nvPr/>
        </p:nvPicPr>
        <p:blipFill>
          <a:blip r:embed="rId6"/>
          <a:stretch>
            <a:fillRect/>
          </a:stretch>
        </p:blipFill>
        <p:spPr>
          <a:xfrm>
            <a:off x="3750728" y="3595612"/>
            <a:ext cx="951771" cy="1260000"/>
          </a:xfrm>
          <a:prstGeom prst="rect">
            <a:avLst/>
          </a:prstGeom>
        </p:spPr>
      </p:pic>
      <p:pic>
        <p:nvPicPr>
          <p:cNvPr id="45" name="Imagen 44">
            <a:extLst>
              <a:ext uri="{FF2B5EF4-FFF2-40B4-BE49-F238E27FC236}">
                <a16:creationId xmlns:a16="http://schemas.microsoft.com/office/drawing/2014/main" id="{2AE24F79-7CA2-696F-B7AD-0AB28A9DABEA}"/>
              </a:ext>
            </a:extLst>
          </p:cNvPr>
          <p:cNvPicPr>
            <a:picLocks noChangeAspect="1"/>
          </p:cNvPicPr>
          <p:nvPr/>
        </p:nvPicPr>
        <p:blipFill>
          <a:blip r:embed="rId7"/>
          <a:stretch>
            <a:fillRect/>
          </a:stretch>
        </p:blipFill>
        <p:spPr>
          <a:xfrm>
            <a:off x="6947644" y="3595612"/>
            <a:ext cx="1703077" cy="1260000"/>
          </a:xfrm>
          <a:prstGeom prst="rect">
            <a:avLst/>
          </a:prstGeom>
        </p:spPr>
      </p:pic>
      <p:pic>
        <p:nvPicPr>
          <p:cNvPr id="47" name="Imagen 46">
            <a:extLst>
              <a:ext uri="{FF2B5EF4-FFF2-40B4-BE49-F238E27FC236}">
                <a16:creationId xmlns:a16="http://schemas.microsoft.com/office/drawing/2014/main" id="{79EE35AB-CB65-F665-375E-F0626F69F690}"/>
              </a:ext>
            </a:extLst>
          </p:cNvPr>
          <p:cNvPicPr>
            <a:picLocks noChangeAspect="1"/>
          </p:cNvPicPr>
          <p:nvPr/>
        </p:nvPicPr>
        <p:blipFill>
          <a:blip r:embed="rId8"/>
          <a:stretch>
            <a:fillRect/>
          </a:stretch>
        </p:blipFill>
        <p:spPr>
          <a:xfrm>
            <a:off x="3766098" y="2209286"/>
            <a:ext cx="921033" cy="1260000"/>
          </a:xfrm>
          <a:prstGeom prst="rect">
            <a:avLst/>
          </a:prstGeom>
        </p:spPr>
      </p:pic>
      <p:pic>
        <p:nvPicPr>
          <p:cNvPr id="49" name="Imagen 48">
            <a:extLst>
              <a:ext uri="{FF2B5EF4-FFF2-40B4-BE49-F238E27FC236}">
                <a16:creationId xmlns:a16="http://schemas.microsoft.com/office/drawing/2014/main" id="{6835DE7F-89AC-93CD-E528-BF71976AA6C0}"/>
              </a:ext>
            </a:extLst>
          </p:cNvPr>
          <p:cNvPicPr>
            <a:picLocks noChangeAspect="1"/>
          </p:cNvPicPr>
          <p:nvPr/>
        </p:nvPicPr>
        <p:blipFill>
          <a:blip r:embed="rId9"/>
          <a:stretch>
            <a:fillRect/>
          </a:stretch>
        </p:blipFill>
        <p:spPr>
          <a:xfrm>
            <a:off x="1641059" y="2209286"/>
            <a:ext cx="1731620" cy="1260000"/>
          </a:xfrm>
          <a:prstGeom prst="rect">
            <a:avLst/>
          </a:prstGeom>
        </p:spPr>
      </p:pic>
      <p:pic>
        <p:nvPicPr>
          <p:cNvPr id="51" name="Imagen 50">
            <a:extLst>
              <a:ext uri="{FF2B5EF4-FFF2-40B4-BE49-F238E27FC236}">
                <a16:creationId xmlns:a16="http://schemas.microsoft.com/office/drawing/2014/main" id="{F9D58CA9-7D4B-D0AE-3D07-1CF7EE501468}"/>
              </a:ext>
            </a:extLst>
          </p:cNvPr>
          <p:cNvPicPr>
            <a:picLocks noChangeAspect="1"/>
          </p:cNvPicPr>
          <p:nvPr/>
        </p:nvPicPr>
        <p:blipFill>
          <a:blip r:embed="rId10"/>
          <a:stretch>
            <a:fillRect/>
          </a:stretch>
        </p:blipFill>
        <p:spPr>
          <a:xfrm>
            <a:off x="5025503" y="2209286"/>
            <a:ext cx="1764478" cy="1260000"/>
          </a:xfrm>
          <a:prstGeom prst="rect">
            <a:avLst/>
          </a:prstGeom>
        </p:spPr>
      </p:pic>
      <p:pic>
        <p:nvPicPr>
          <p:cNvPr id="53" name="Imagen 52">
            <a:extLst>
              <a:ext uri="{FF2B5EF4-FFF2-40B4-BE49-F238E27FC236}">
                <a16:creationId xmlns:a16="http://schemas.microsoft.com/office/drawing/2014/main" id="{468D8868-9D3E-9DDA-F45A-FFF72DC6F630}"/>
              </a:ext>
            </a:extLst>
          </p:cNvPr>
          <p:cNvPicPr>
            <a:picLocks noChangeAspect="1"/>
          </p:cNvPicPr>
          <p:nvPr/>
        </p:nvPicPr>
        <p:blipFill>
          <a:blip r:embed="rId11"/>
          <a:stretch>
            <a:fillRect/>
          </a:stretch>
        </p:blipFill>
        <p:spPr>
          <a:xfrm>
            <a:off x="5025503" y="822960"/>
            <a:ext cx="1764478" cy="1260000"/>
          </a:xfrm>
          <a:prstGeom prst="rect">
            <a:avLst/>
          </a:prstGeom>
        </p:spPr>
      </p:pic>
      <p:pic>
        <p:nvPicPr>
          <p:cNvPr id="55" name="Imagen 54">
            <a:extLst>
              <a:ext uri="{FF2B5EF4-FFF2-40B4-BE49-F238E27FC236}">
                <a16:creationId xmlns:a16="http://schemas.microsoft.com/office/drawing/2014/main" id="{95B45685-B75F-6ED5-974E-6E725251D4E9}"/>
              </a:ext>
            </a:extLst>
          </p:cNvPr>
          <p:cNvPicPr>
            <a:picLocks noChangeAspect="1"/>
          </p:cNvPicPr>
          <p:nvPr/>
        </p:nvPicPr>
        <p:blipFill>
          <a:blip r:embed="rId12"/>
          <a:stretch>
            <a:fillRect/>
          </a:stretch>
        </p:blipFill>
        <p:spPr>
          <a:xfrm>
            <a:off x="3766098" y="822960"/>
            <a:ext cx="955683" cy="1260000"/>
          </a:xfrm>
          <a:prstGeom prst="rect">
            <a:avLst/>
          </a:prstGeom>
        </p:spPr>
      </p:pic>
      <p:pic>
        <p:nvPicPr>
          <p:cNvPr id="57" name="Imagen 56">
            <a:extLst>
              <a:ext uri="{FF2B5EF4-FFF2-40B4-BE49-F238E27FC236}">
                <a16:creationId xmlns:a16="http://schemas.microsoft.com/office/drawing/2014/main" id="{3F2F60BF-B745-2A79-F09E-88520E1D98F6}"/>
              </a:ext>
            </a:extLst>
          </p:cNvPr>
          <p:cNvPicPr>
            <a:picLocks noChangeAspect="1"/>
          </p:cNvPicPr>
          <p:nvPr/>
        </p:nvPicPr>
        <p:blipFill>
          <a:blip r:embed="rId13"/>
          <a:stretch>
            <a:fillRect/>
          </a:stretch>
        </p:blipFill>
        <p:spPr>
          <a:xfrm>
            <a:off x="6942940" y="2209286"/>
            <a:ext cx="1712486" cy="1260000"/>
          </a:xfrm>
          <a:prstGeom prst="rect">
            <a:avLst/>
          </a:prstGeom>
        </p:spPr>
      </p:pic>
      <p:pic>
        <p:nvPicPr>
          <p:cNvPr id="59" name="Imagen 58">
            <a:extLst>
              <a:ext uri="{FF2B5EF4-FFF2-40B4-BE49-F238E27FC236}">
                <a16:creationId xmlns:a16="http://schemas.microsoft.com/office/drawing/2014/main" id="{B00E11E6-E8F2-696E-B9BD-5F5FB8DC7A66}"/>
              </a:ext>
            </a:extLst>
          </p:cNvPr>
          <p:cNvPicPr>
            <a:picLocks noChangeAspect="1"/>
          </p:cNvPicPr>
          <p:nvPr/>
        </p:nvPicPr>
        <p:blipFill>
          <a:blip r:embed="rId14"/>
          <a:stretch>
            <a:fillRect/>
          </a:stretch>
        </p:blipFill>
        <p:spPr>
          <a:xfrm>
            <a:off x="6942940" y="822960"/>
            <a:ext cx="1743860" cy="1260000"/>
          </a:xfrm>
          <a:prstGeom prst="rect">
            <a:avLst/>
          </a:prstGeom>
        </p:spPr>
      </p:pic>
    </p:spTree>
    <p:extLst>
      <p:ext uri="{BB962C8B-B14F-4D97-AF65-F5344CB8AC3E}">
        <p14:creationId xmlns:p14="http://schemas.microsoft.com/office/powerpoint/2010/main" val="996499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264AFFEE-EA07-AA9B-08F6-C03880E18394}"/>
            </a:ext>
          </a:extLst>
        </p:cNvPr>
        <p:cNvGrpSpPr/>
        <p:nvPr/>
      </p:nvGrpSpPr>
      <p:grpSpPr>
        <a:xfrm>
          <a:off x="0" y="0"/>
          <a:ext cx="0" cy="0"/>
          <a:chOff x="0" y="0"/>
          <a:chExt cx="0" cy="0"/>
        </a:xfrm>
      </p:grpSpPr>
      <p:sp>
        <p:nvSpPr>
          <p:cNvPr id="85" name="Google Shape;85;p4">
            <a:extLst>
              <a:ext uri="{FF2B5EF4-FFF2-40B4-BE49-F238E27FC236}">
                <a16:creationId xmlns:a16="http://schemas.microsoft.com/office/drawing/2014/main" id="{8E0D312D-4F06-8CEB-054B-7F7311B114F0}"/>
              </a:ext>
            </a:extLst>
          </p:cNvPr>
          <p:cNvSpPr/>
          <p:nvPr/>
        </p:nvSpPr>
        <p:spPr>
          <a:xfrm>
            <a:off x="0" y="0"/>
            <a:ext cx="9144000" cy="36576"/>
          </a:xfrm>
          <a:prstGeom prst="rect">
            <a:avLst/>
          </a:prstGeom>
          <a:solidFill>
            <a:srgbClr val="C9A8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a:extLst>
              <a:ext uri="{FF2B5EF4-FFF2-40B4-BE49-F238E27FC236}">
                <a16:creationId xmlns:a16="http://schemas.microsoft.com/office/drawing/2014/main" id="{B1EDBADE-F580-15DF-FDF6-9E9CAF64574D}"/>
              </a:ext>
            </a:extLst>
          </p:cNvPr>
          <p:cNvSpPr/>
          <p:nvPr/>
        </p:nvSpPr>
        <p:spPr>
          <a:xfrm>
            <a:off x="731519" y="320040"/>
            <a:ext cx="8070509" cy="502920"/>
          </a:xfrm>
          <a:prstGeom prst="rect">
            <a:avLst/>
          </a:prstGeom>
          <a:noFill/>
          <a:ln>
            <a:noFill/>
          </a:ln>
        </p:spPr>
        <p:txBody>
          <a:bodyPr spcFirstLastPara="1" wrap="square" lIns="0" tIns="0" rIns="0" bIns="0" anchor="ctr" anchorCtr="0">
            <a:noAutofit/>
          </a:bodyPr>
          <a:lstStyle/>
          <a:p>
            <a:pPr fontAlgn="b"/>
            <a:r>
              <a:rPr lang="es-MX" sz="2000" b="1" dirty="0">
                <a:solidFill>
                  <a:schemeClr val="tx1"/>
                </a:solidFill>
                <a:latin typeface="Aptos Narrow" panose="020B0004020202020204" pitchFamily="34" charset="0"/>
              </a:rPr>
              <a:t>2280 SE 10th </a:t>
            </a:r>
            <a:r>
              <a:rPr lang="es-MX" sz="2000" b="1" dirty="0" err="1">
                <a:solidFill>
                  <a:schemeClr val="tx1"/>
                </a:solidFill>
                <a:latin typeface="Aptos Narrow" panose="020B0004020202020204" pitchFamily="34" charset="0"/>
              </a:rPr>
              <a:t>Ct</a:t>
            </a:r>
            <a:r>
              <a:rPr lang="es-MX" sz="2000" b="1" dirty="0">
                <a:solidFill>
                  <a:schemeClr val="tx1"/>
                </a:solidFill>
                <a:latin typeface="Aptos Narrow" panose="020B0004020202020204" pitchFamily="34" charset="0"/>
              </a:rPr>
              <a:t> </a:t>
            </a:r>
            <a:r>
              <a:rPr lang="es-MX" sz="2000" b="1" dirty="0" err="1">
                <a:solidFill>
                  <a:schemeClr val="tx1"/>
                </a:solidFill>
                <a:latin typeface="Aptos Narrow" panose="020B0004020202020204" pitchFamily="34" charset="0"/>
              </a:rPr>
              <a:t>Pompano</a:t>
            </a:r>
            <a:r>
              <a:rPr lang="es-MX" sz="2000" b="1" dirty="0">
                <a:solidFill>
                  <a:schemeClr val="tx1"/>
                </a:solidFill>
                <a:latin typeface="Aptos Narrow" panose="020B0004020202020204" pitchFamily="34" charset="0"/>
              </a:rPr>
              <a:t> Beach, FL 33062 AFTER</a:t>
            </a:r>
          </a:p>
        </p:txBody>
      </p:sp>
      <p:sp>
        <p:nvSpPr>
          <p:cNvPr id="112" name="Google Shape;112;p4">
            <a:extLst>
              <a:ext uri="{FF2B5EF4-FFF2-40B4-BE49-F238E27FC236}">
                <a16:creationId xmlns:a16="http://schemas.microsoft.com/office/drawing/2014/main" id="{92AF923B-70F2-3AC1-5F3B-A52B2E58D12C}"/>
              </a:ext>
            </a:extLst>
          </p:cNvPr>
          <p:cNvSpPr/>
          <p:nvPr/>
        </p:nvSpPr>
        <p:spPr>
          <a:xfrm>
            <a:off x="457200" y="4800600"/>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B7A3E"/>
              </a:buClr>
              <a:buSzPts val="700"/>
              <a:buFont typeface="Calibri"/>
              <a:buNone/>
            </a:pPr>
            <a:r>
              <a:rPr lang="en-US" sz="700" b="1" i="0" u="none" strike="noStrike" cap="none">
                <a:solidFill>
                  <a:srgbClr val="8B7A3E"/>
                </a:solidFill>
                <a:latin typeface="Calibri"/>
                <a:ea typeface="Calibri"/>
                <a:cs typeface="Calibri"/>
                <a:sym typeface="Calibri"/>
              </a:rPr>
              <a:t>ARCSA CAPITAL</a:t>
            </a:r>
            <a:r>
              <a:rPr lang="en-US" sz="700" b="0" i="0" u="none" strike="noStrike" cap="none">
                <a:solidFill>
                  <a:srgbClr val="7A7A7A"/>
                </a:solidFill>
                <a:latin typeface="Calibri"/>
                <a:ea typeface="Calibri"/>
                <a:cs typeface="Calibri"/>
                <a:sym typeface="Calibri"/>
              </a:rPr>
              <a:t>  |  Confidential  |  For Qualified Investors Only</a:t>
            </a:r>
            <a:endParaRPr sz="700" b="0" i="0" u="none" strike="noStrike" cap="none">
              <a:solidFill>
                <a:schemeClr val="dk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9359B094-C698-8E14-5374-DF2720D837FC}"/>
              </a:ext>
            </a:extLst>
          </p:cNvPr>
          <p:cNvPicPr>
            <a:picLocks noChangeAspect="1"/>
          </p:cNvPicPr>
          <p:nvPr/>
        </p:nvPicPr>
        <p:blipFill>
          <a:blip r:embed="rId3"/>
          <a:stretch>
            <a:fillRect/>
          </a:stretch>
        </p:blipFill>
        <p:spPr>
          <a:xfrm>
            <a:off x="6687817" y="3562787"/>
            <a:ext cx="1890000" cy="1260000"/>
          </a:xfrm>
          <a:prstGeom prst="rect">
            <a:avLst/>
          </a:prstGeom>
        </p:spPr>
      </p:pic>
      <p:pic>
        <p:nvPicPr>
          <p:cNvPr id="5" name="Imagen 4">
            <a:extLst>
              <a:ext uri="{FF2B5EF4-FFF2-40B4-BE49-F238E27FC236}">
                <a16:creationId xmlns:a16="http://schemas.microsoft.com/office/drawing/2014/main" id="{5A10D0E5-CA25-99F7-9A96-EFCC467711F1}"/>
              </a:ext>
            </a:extLst>
          </p:cNvPr>
          <p:cNvPicPr>
            <a:picLocks noChangeAspect="1"/>
          </p:cNvPicPr>
          <p:nvPr/>
        </p:nvPicPr>
        <p:blipFill>
          <a:blip r:embed="rId4"/>
          <a:stretch>
            <a:fillRect/>
          </a:stretch>
        </p:blipFill>
        <p:spPr>
          <a:xfrm>
            <a:off x="2650644" y="3540600"/>
            <a:ext cx="1890000" cy="1260000"/>
          </a:xfrm>
          <a:prstGeom prst="rect">
            <a:avLst/>
          </a:prstGeom>
        </p:spPr>
      </p:pic>
      <p:pic>
        <p:nvPicPr>
          <p:cNvPr id="7" name="Imagen 6">
            <a:extLst>
              <a:ext uri="{FF2B5EF4-FFF2-40B4-BE49-F238E27FC236}">
                <a16:creationId xmlns:a16="http://schemas.microsoft.com/office/drawing/2014/main" id="{4EFFD9F0-E9CD-8678-E864-CA6D23E925F8}"/>
              </a:ext>
            </a:extLst>
          </p:cNvPr>
          <p:cNvPicPr>
            <a:picLocks noChangeAspect="1"/>
          </p:cNvPicPr>
          <p:nvPr/>
        </p:nvPicPr>
        <p:blipFill>
          <a:blip r:embed="rId5"/>
          <a:stretch>
            <a:fillRect/>
          </a:stretch>
        </p:blipFill>
        <p:spPr>
          <a:xfrm>
            <a:off x="602745" y="791488"/>
            <a:ext cx="1890000" cy="1260000"/>
          </a:xfrm>
          <a:prstGeom prst="rect">
            <a:avLst/>
          </a:prstGeom>
        </p:spPr>
      </p:pic>
      <p:pic>
        <p:nvPicPr>
          <p:cNvPr id="9" name="Imagen 8">
            <a:extLst>
              <a:ext uri="{FF2B5EF4-FFF2-40B4-BE49-F238E27FC236}">
                <a16:creationId xmlns:a16="http://schemas.microsoft.com/office/drawing/2014/main" id="{507161AB-7939-B1A5-6168-155E854C4D57}"/>
              </a:ext>
            </a:extLst>
          </p:cNvPr>
          <p:cNvPicPr>
            <a:picLocks noChangeAspect="1"/>
          </p:cNvPicPr>
          <p:nvPr/>
        </p:nvPicPr>
        <p:blipFill>
          <a:blip r:embed="rId6"/>
          <a:stretch>
            <a:fillRect/>
          </a:stretch>
        </p:blipFill>
        <p:spPr>
          <a:xfrm>
            <a:off x="2626186" y="791488"/>
            <a:ext cx="1890000" cy="1260000"/>
          </a:xfrm>
          <a:prstGeom prst="rect">
            <a:avLst/>
          </a:prstGeom>
        </p:spPr>
      </p:pic>
      <p:pic>
        <p:nvPicPr>
          <p:cNvPr id="11" name="Imagen 10">
            <a:extLst>
              <a:ext uri="{FF2B5EF4-FFF2-40B4-BE49-F238E27FC236}">
                <a16:creationId xmlns:a16="http://schemas.microsoft.com/office/drawing/2014/main" id="{077033F0-963F-73CD-CB04-C34600D97CA0}"/>
              </a:ext>
            </a:extLst>
          </p:cNvPr>
          <p:cNvPicPr>
            <a:picLocks noChangeAspect="1"/>
          </p:cNvPicPr>
          <p:nvPr/>
        </p:nvPicPr>
        <p:blipFill>
          <a:blip r:embed="rId7"/>
          <a:stretch>
            <a:fillRect/>
          </a:stretch>
        </p:blipFill>
        <p:spPr>
          <a:xfrm>
            <a:off x="576844" y="2155688"/>
            <a:ext cx="1890000" cy="1260000"/>
          </a:xfrm>
          <a:prstGeom prst="rect">
            <a:avLst/>
          </a:prstGeom>
        </p:spPr>
      </p:pic>
      <p:pic>
        <p:nvPicPr>
          <p:cNvPr id="13" name="Imagen 12">
            <a:extLst>
              <a:ext uri="{FF2B5EF4-FFF2-40B4-BE49-F238E27FC236}">
                <a16:creationId xmlns:a16="http://schemas.microsoft.com/office/drawing/2014/main" id="{5FC4FA72-4579-2FD8-A039-5FD9FD344C5E}"/>
              </a:ext>
            </a:extLst>
          </p:cNvPr>
          <p:cNvPicPr>
            <a:picLocks noChangeAspect="1"/>
          </p:cNvPicPr>
          <p:nvPr/>
        </p:nvPicPr>
        <p:blipFill>
          <a:blip r:embed="rId8"/>
          <a:stretch>
            <a:fillRect/>
          </a:stretch>
        </p:blipFill>
        <p:spPr>
          <a:xfrm>
            <a:off x="2650644" y="2177875"/>
            <a:ext cx="1890000" cy="1260000"/>
          </a:xfrm>
          <a:prstGeom prst="rect">
            <a:avLst/>
          </a:prstGeom>
        </p:spPr>
      </p:pic>
      <p:pic>
        <p:nvPicPr>
          <p:cNvPr id="15" name="Imagen 14">
            <a:extLst>
              <a:ext uri="{FF2B5EF4-FFF2-40B4-BE49-F238E27FC236}">
                <a16:creationId xmlns:a16="http://schemas.microsoft.com/office/drawing/2014/main" id="{3E7D90CA-0F3F-2704-84DE-93B2504E9DB5}"/>
              </a:ext>
            </a:extLst>
          </p:cNvPr>
          <p:cNvPicPr>
            <a:picLocks noChangeAspect="1"/>
          </p:cNvPicPr>
          <p:nvPr/>
        </p:nvPicPr>
        <p:blipFill>
          <a:blip r:embed="rId9"/>
          <a:stretch>
            <a:fillRect/>
          </a:stretch>
        </p:blipFill>
        <p:spPr>
          <a:xfrm>
            <a:off x="4649627" y="2177875"/>
            <a:ext cx="1890000" cy="1260000"/>
          </a:xfrm>
          <a:prstGeom prst="rect">
            <a:avLst/>
          </a:prstGeom>
        </p:spPr>
      </p:pic>
      <p:pic>
        <p:nvPicPr>
          <p:cNvPr id="17" name="Imagen 16">
            <a:extLst>
              <a:ext uri="{FF2B5EF4-FFF2-40B4-BE49-F238E27FC236}">
                <a16:creationId xmlns:a16="http://schemas.microsoft.com/office/drawing/2014/main" id="{C8939825-B0EB-D820-D271-417F9FC03543}"/>
              </a:ext>
            </a:extLst>
          </p:cNvPr>
          <p:cNvPicPr>
            <a:picLocks noChangeAspect="1"/>
          </p:cNvPicPr>
          <p:nvPr/>
        </p:nvPicPr>
        <p:blipFill>
          <a:blip r:embed="rId10"/>
          <a:stretch>
            <a:fillRect/>
          </a:stretch>
        </p:blipFill>
        <p:spPr>
          <a:xfrm>
            <a:off x="6687817" y="2177875"/>
            <a:ext cx="1890000" cy="1260000"/>
          </a:xfrm>
          <a:prstGeom prst="rect">
            <a:avLst/>
          </a:prstGeom>
        </p:spPr>
      </p:pic>
      <p:pic>
        <p:nvPicPr>
          <p:cNvPr id="19" name="Imagen 18">
            <a:extLst>
              <a:ext uri="{FF2B5EF4-FFF2-40B4-BE49-F238E27FC236}">
                <a16:creationId xmlns:a16="http://schemas.microsoft.com/office/drawing/2014/main" id="{618F327C-0246-8F07-EFFD-988AEAFD8847}"/>
              </a:ext>
            </a:extLst>
          </p:cNvPr>
          <p:cNvPicPr>
            <a:picLocks noChangeAspect="1"/>
          </p:cNvPicPr>
          <p:nvPr/>
        </p:nvPicPr>
        <p:blipFill>
          <a:blip r:embed="rId11"/>
          <a:stretch>
            <a:fillRect/>
          </a:stretch>
        </p:blipFill>
        <p:spPr>
          <a:xfrm>
            <a:off x="4649627" y="791488"/>
            <a:ext cx="1890000" cy="1260000"/>
          </a:xfrm>
          <a:prstGeom prst="rect">
            <a:avLst/>
          </a:prstGeom>
        </p:spPr>
      </p:pic>
      <p:pic>
        <p:nvPicPr>
          <p:cNvPr id="21" name="Imagen 20">
            <a:extLst>
              <a:ext uri="{FF2B5EF4-FFF2-40B4-BE49-F238E27FC236}">
                <a16:creationId xmlns:a16="http://schemas.microsoft.com/office/drawing/2014/main" id="{B3D91026-742A-47DF-D818-AE7179E3B5F8}"/>
              </a:ext>
            </a:extLst>
          </p:cNvPr>
          <p:cNvPicPr>
            <a:picLocks noChangeAspect="1"/>
          </p:cNvPicPr>
          <p:nvPr/>
        </p:nvPicPr>
        <p:blipFill>
          <a:blip r:embed="rId12"/>
          <a:stretch>
            <a:fillRect/>
          </a:stretch>
        </p:blipFill>
        <p:spPr>
          <a:xfrm>
            <a:off x="4649627" y="3540600"/>
            <a:ext cx="1890000" cy="1260000"/>
          </a:xfrm>
          <a:prstGeom prst="rect">
            <a:avLst/>
          </a:prstGeom>
        </p:spPr>
      </p:pic>
      <p:pic>
        <p:nvPicPr>
          <p:cNvPr id="25" name="Imagen 24">
            <a:extLst>
              <a:ext uri="{FF2B5EF4-FFF2-40B4-BE49-F238E27FC236}">
                <a16:creationId xmlns:a16="http://schemas.microsoft.com/office/drawing/2014/main" id="{5810E0BF-7DB0-4D7C-C01D-FE4E18147060}"/>
              </a:ext>
            </a:extLst>
          </p:cNvPr>
          <p:cNvPicPr>
            <a:picLocks noChangeAspect="1"/>
          </p:cNvPicPr>
          <p:nvPr/>
        </p:nvPicPr>
        <p:blipFill>
          <a:blip r:embed="rId13"/>
          <a:stretch>
            <a:fillRect/>
          </a:stretch>
        </p:blipFill>
        <p:spPr>
          <a:xfrm>
            <a:off x="576844" y="3540600"/>
            <a:ext cx="1890000" cy="1260000"/>
          </a:xfrm>
          <a:prstGeom prst="rect">
            <a:avLst/>
          </a:prstGeom>
        </p:spPr>
      </p:pic>
      <p:pic>
        <p:nvPicPr>
          <p:cNvPr id="29" name="Imagen 28">
            <a:extLst>
              <a:ext uri="{FF2B5EF4-FFF2-40B4-BE49-F238E27FC236}">
                <a16:creationId xmlns:a16="http://schemas.microsoft.com/office/drawing/2014/main" id="{B2D4BCE7-0B9C-0036-F609-2072BFFF1026}"/>
              </a:ext>
            </a:extLst>
          </p:cNvPr>
          <p:cNvPicPr>
            <a:picLocks noChangeAspect="1"/>
          </p:cNvPicPr>
          <p:nvPr/>
        </p:nvPicPr>
        <p:blipFill>
          <a:blip r:embed="rId14"/>
          <a:stretch>
            <a:fillRect/>
          </a:stretch>
        </p:blipFill>
        <p:spPr>
          <a:xfrm>
            <a:off x="6687817" y="791488"/>
            <a:ext cx="1890000" cy="1260000"/>
          </a:xfrm>
          <a:prstGeom prst="rect">
            <a:avLst/>
          </a:prstGeom>
        </p:spPr>
      </p:pic>
    </p:spTree>
    <p:extLst>
      <p:ext uri="{BB962C8B-B14F-4D97-AF65-F5344CB8AC3E}">
        <p14:creationId xmlns:p14="http://schemas.microsoft.com/office/powerpoint/2010/main" val="121521027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1397</TotalTime>
  <Words>984</Words>
  <Application>Microsoft Macintosh PowerPoint</Application>
  <PresentationFormat>Presentación en pantalla (16:9)</PresentationFormat>
  <Paragraphs>190</Paragraphs>
  <Slides>13</Slides>
  <Notes>13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13</vt:i4>
      </vt:variant>
    </vt:vector>
  </HeadingPairs>
  <TitlesOfParts>
    <vt:vector size="17" baseType="lpstr">
      <vt:lpstr>Aptos Narrow</vt:lpstr>
      <vt:lpstr>Arial</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ARCSA Capital</dc:creator>
  <cp:lastModifiedBy>Carlos  Calderon</cp:lastModifiedBy>
  <cp:revision>2</cp:revision>
  <dcterms:created xsi:type="dcterms:W3CDTF">2026-03-24T19:38:19Z</dcterms:created>
  <dcterms:modified xsi:type="dcterms:W3CDTF">2026-07-14T12:33:37Z</dcterms:modified>
</cp:coreProperties>
</file>